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5199975" cy="359997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14" d="100"/>
          <a:sy n="14" d="100"/>
        </p:scale>
        <p:origin x="22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0003" y="5891832"/>
            <a:ext cx="18900018" cy="12533680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003" y="18908858"/>
            <a:ext cx="18900018" cy="8691904"/>
          </a:xfrm>
        </p:spPr>
        <p:txBody>
          <a:bodyPr/>
          <a:lstStyle>
            <a:lvl1pPr marL="0" indent="0" algn="ctr">
              <a:buNone/>
              <a:defRPr sz="6615"/>
            </a:lvl1pPr>
            <a:lvl2pPr marL="1259840" indent="0" algn="ctr">
              <a:buNone/>
              <a:defRPr sz="5510"/>
            </a:lvl2pPr>
            <a:lvl3pPr marL="2520315" indent="0" algn="ctr">
              <a:buNone/>
              <a:defRPr sz="4960"/>
            </a:lvl3pPr>
            <a:lvl4pPr marL="3780155" indent="0" algn="ctr">
              <a:buNone/>
              <a:defRPr sz="4410"/>
            </a:lvl4pPr>
            <a:lvl5pPr marL="5039995" indent="0" algn="ctr">
              <a:buNone/>
              <a:defRPr sz="4410"/>
            </a:lvl5pPr>
            <a:lvl6pPr marL="6299835" indent="0" algn="ctr">
              <a:buNone/>
              <a:defRPr sz="4410"/>
            </a:lvl6pPr>
            <a:lvl7pPr marL="7560310" indent="0" algn="ctr">
              <a:buNone/>
              <a:defRPr sz="4410"/>
            </a:lvl7pPr>
            <a:lvl8pPr marL="8820150" indent="0" algn="ctr">
              <a:buNone/>
              <a:defRPr sz="4410"/>
            </a:lvl8pPr>
            <a:lvl9pPr marL="10079990" indent="0" algn="ctr">
              <a:buNone/>
              <a:defRPr sz="441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68" y="1916720"/>
            <a:ext cx="5433755" cy="305091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2" y="1916720"/>
            <a:ext cx="15986266" cy="305091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7" y="8975251"/>
            <a:ext cx="21735021" cy="1497541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7" y="24092335"/>
            <a:ext cx="21735021" cy="7875215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>
                    <a:tint val="75000"/>
                  </a:schemeClr>
                </a:solidFill>
              </a:defRPr>
            </a:lvl1pPr>
            <a:lvl2pPr marL="1259840" indent="0">
              <a:buNone/>
              <a:defRPr sz="5510">
                <a:solidFill>
                  <a:schemeClr val="tx1">
                    <a:tint val="75000"/>
                  </a:schemeClr>
                </a:solidFill>
              </a:defRPr>
            </a:lvl2pPr>
            <a:lvl3pPr marL="252031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3pPr>
            <a:lvl4pPr marL="378015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3999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29983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031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015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7999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502" y="9583598"/>
            <a:ext cx="10710010" cy="22842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512" y="9583598"/>
            <a:ext cx="10710010" cy="22842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4" y="1916720"/>
            <a:ext cx="21735021" cy="69585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4" y="8825246"/>
            <a:ext cx="10660791" cy="4325117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59840" indent="0">
              <a:buNone/>
              <a:defRPr sz="5510" b="1"/>
            </a:lvl2pPr>
            <a:lvl3pPr marL="2520315" indent="0">
              <a:buNone/>
              <a:defRPr sz="4960" b="1"/>
            </a:lvl3pPr>
            <a:lvl4pPr marL="3780155" indent="0">
              <a:buNone/>
              <a:defRPr sz="4410" b="1"/>
            </a:lvl4pPr>
            <a:lvl5pPr marL="5039995" indent="0">
              <a:buNone/>
              <a:defRPr sz="4410" b="1"/>
            </a:lvl5pPr>
            <a:lvl6pPr marL="6299835" indent="0">
              <a:buNone/>
              <a:defRPr sz="4410" b="1"/>
            </a:lvl6pPr>
            <a:lvl7pPr marL="7560310" indent="0">
              <a:buNone/>
              <a:defRPr sz="4410" b="1"/>
            </a:lvl7pPr>
            <a:lvl8pPr marL="8820150" indent="0">
              <a:buNone/>
              <a:defRPr sz="4410" b="1"/>
            </a:lvl8pPr>
            <a:lvl9pPr marL="10079990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4" y="13150363"/>
            <a:ext cx="10660791" cy="193422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512" y="8825246"/>
            <a:ext cx="10713293" cy="4325117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59840" indent="0">
              <a:buNone/>
              <a:defRPr sz="5510" b="1"/>
            </a:lvl2pPr>
            <a:lvl3pPr marL="2520315" indent="0">
              <a:buNone/>
              <a:defRPr sz="4960" b="1"/>
            </a:lvl3pPr>
            <a:lvl4pPr marL="3780155" indent="0">
              <a:buNone/>
              <a:defRPr sz="4410" b="1"/>
            </a:lvl4pPr>
            <a:lvl5pPr marL="5039995" indent="0">
              <a:buNone/>
              <a:defRPr sz="4410" b="1"/>
            </a:lvl5pPr>
            <a:lvl6pPr marL="6299835" indent="0">
              <a:buNone/>
              <a:defRPr sz="4410" b="1"/>
            </a:lvl6pPr>
            <a:lvl7pPr marL="7560310" indent="0">
              <a:buNone/>
              <a:defRPr sz="4410" b="1"/>
            </a:lvl7pPr>
            <a:lvl8pPr marL="8820150" indent="0">
              <a:buNone/>
              <a:defRPr sz="4410" b="1"/>
            </a:lvl8pPr>
            <a:lvl9pPr marL="10079990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512" y="13150363"/>
            <a:ext cx="10713293" cy="193422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4" y="2400066"/>
            <a:ext cx="8127663" cy="8400232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93" y="5183477"/>
            <a:ext cx="12757512" cy="25584040"/>
          </a:xfrm>
        </p:spPr>
        <p:txBody>
          <a:bodyPr/>
          <a:lstStyle>
            <a:lvl1pPr>
              <a:defRPr sz="8820"/>
            </a:lvl1pPr>
            <a:lvl2pPr>
              <a:defRPr sz="7715"/>
            </a:lvl2pPr>
            <a:lvl3pPr>
              <a:defRPr sz="6615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4" y="10800298"/>
            <a:ext cx="8127663" cy="20008889"/>
          </a:xfrm>
        </p:spPr>
        <p:txBody>
          <a:bodyPr/>
          <a:lstStyle>
            <a:lvl1pPr marL="0" indent="0">
              <a:buNone/>
              <a:defRPr sz="4410"/>
            </a:lvl1pPr>
            <a:lvl2pPr marL="1259840" indent="0">
              <a:buNone/>
              <a:defRPr sz="3860"/>
            </a:lvl2pPr>
            <a:lvl3pPr marL="2520315" indent="0">
              <a:buNone/>
              <a:defRPr sz="3305"/>
            </a:lvl3pPr>
            <a:lvl4pPr marL="3780155" indent="0">
              <a:buNone/>
              <a:defRPr sz="2755"/>
            </a:lvl4pPr>
            <a:lvl5pPr marL="5039995" indent="0">
              <a:buNone/>
              <a:defRPr sz="2755"/>
            </a:lvl5pPr>
            <a:lvl6pPr marL="6299835" indent="0">
              <a:buNone/>
              <a:defRPr sz="2755"/>
            </a:lvl6pPr>
            <a:lvl7pPr marL="7560310" indent="0">
              <a:buNone/>
              <a:defRPr sz="2755"/>
            </a:lvl7pPr>
            <a:lvl8pPr marL="8820150" indent="0">
              <a:buNone/>
              <a:defRPr sz="2755"/>
            </a:lvl8pPr>
            <a:lvl9pPr marL="10079990" indent="0">
              <a:buNone/>
              <a:defRPr sz="2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4" y="2400066"/>
            <a:ext cx="8127663" cy="8400232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13293" y="5183477"/>
            <a:ext cx="12757512" cy="25584040"/>
          </a:xfrm>
        </p:spPr>
        <p:txBody>
          <a:bodyPr/>
          <a:lstStyle>
            <a:lvl1pPr marL="0" indent="0">
              <a:buNone/>
              <a:defRPr sz="8820"/>
            </a:lvl1pPr>
            <a:lvl2pPr marL="1259840" indent="0">
              <a:buNone/>
              <a:defRPr sz="7715"/>
            </a:lvl2pPr>
            <a:lvl3pPr marL="2520315" indent="0">
              <a:buNone/>
              <a:defRPr sz="6615"/>
            </a:lvl3pPr>
            <a:lvl4pPr marL="3780155" indent="0">
              <a:buNone/>
              <a:defRPr sz="5510"/>
            </a:lvl4pPr>
            <a:lvl5pPr marL="5039995" indent="0">
              <a:buNone/>
              <a:defRPr sz="5510"/>
            </a:lvl5pPr>
            <a:lvl6pPr marL="6299835" indent="0">
              <a:buNone/>
              <a:defRPr sz="5510"/>
            </a:lvl6pPr>
            <a:lvl7pPr marL="7560310" indent="0">
              <a:buNone/>
              <a:defRPr sz="5510"/>
            </a:lvl7pPr>
            <a:lvl8pPr marL="8820150" indent="0">
              <a:buNone/>
              <a:defRPr sz="5510"/>
            </a:lvl8pPr>
            <a:lvl9pPr marL="10079990" indent="0">
              <a:buNone/>
              <a:defRPr sz="551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4" y="10800298"/>
            <a:ext cx="8127663" cy="20008889"/>
          </a:xfrm>
        </p:spPr>
        <p:txBody>
          <a:bodyPr/>
          <a:lstStyle>
            <a:lvl1pPr marL="0" indent="0">
              <a:buNone/>
              <a:defRPr sz="4410"/>
            </a:lvl1pPr>
            <a:lvl2pPr marL="1259840" indent="0">
              <a:buNone/>
              <a:defRPr sz="3860"/>
            </a:lvl2pPr>
            <a:lvl3pPr marL="2520315" indent="0">
              <a:buNone/>
              <a:defRPr sz="3305"/>
            </a:lvl3pPr>
            <a:lvl4pPr marL="3780155" indent="0">
              <a:buNone/>
              <a:defRPr sz="2755"/>
            </a:lvl4pPr>
            <a:lvl5pPr marL="5039995" indent="0">
              <a:buNone/>
              <a:defRPr sz="2755"/>
            </a:lvl5pPr>
            <a:lvl6pPr marL="6299835" indent="0">
              <a:buNone/>
              <a:defRPr sz="2755"/>
            </a:lvl6pPr>
            <a:lvl7pPr marL="7560310" indent="0">
              <a:buNone/>
              <a:defRPr sz="2755"/>
            </a:lvl7pPr>
            <a:lvl8pPr marL="8820150" indent="0">
              <a:buNone/>
              <a:defRPr sz="2755"/>
            </a:lvl8pPr>
            <a:lvl9pPr marL="10079990" indent="0">
              <a:buNone/>
              <a:defRPr sz="2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502" y="1916720"/>
            <a:ext cx="21735021" cy="6958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502" y="9583598"/>
            <a:ext cx="21735021" cy="22842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502" y="33367589"/>
            <a:ext cx="5670006" cy="19167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508" y="33367589"/>
            <a:ext cx="8505008" cy="19167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517" y="33367589"/>
            <a:ext cx="5670006" cy="19167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520315" rtl="0" eaLnBrk="1" latinLnBrk="0" hangingPunct="1">
        <a:lnSpc>
          <a:spcPct val="90000"/>
        </a:lnSpc>
        <a:spcBef>
          <a:spcPct val="0"/>
        </a:spcBef>
        <a:buNone/>
        <a:defRPr sz="12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20" indent="-629920" algn="l" defTabSz="2520315" rtl="0" eaLnBrk="1" latinLnBrk="0" hangingPunct="1">
        <a:lnSpc>
          <a:spcPct val="90000"/>
        </a:lnSpc>
        <a:spcBef>
          <a:spcPct val="553000"/>
        </a:spcBef>
        <a:buFont typeface="Arial" panose="020B0604020202020204" pitchFamily="34" charset="0"/>
        <a:buChar char="•"/>
        <a:defRPr sz="7715" kern="1200">
          <a:solidFill>
            <a:schemeClr val="tx1"/>
          </a:solidFill>
          <a:latin typeface="+mn-lt"/>
          <a:ea typeface="+mn-ea"/>
          <a:cs typeface="+mn-cs"/>
        </a:defRPr>
      </a:lvl1pPr>
      <a:lvl2pPr marL="1889760" indent="-629920" algn="l" defTabSz="2520315" rtl="0" eaLnBrk="1" latinLnBrk="0" hangingPunct="1">
        <a:lnSpc>
          <a:spcPct val="90000"/>
        </a:lnSpc>
        <a:spcBef>
          <a:spcPts val="1385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235" indent="-629920" algn="l" defTabSz="2520315" rtl="0" eaLnBrk="1" latinLnBrk="0" hangingPunct="1">
        <a:lnSpc>
          <a:spcPct val="90000"/>
        </a:lnSpc>
        <a:spcBef>
          <a:spcPts val="1385"/>
        </a:spcBef>
        <a:buFont typeface="Arial" panose="020B0604020202020204" pitchFamily="34" charset="0"/>
        <a:buChar char="•"/>
        <a:defRPr sz="5510" kern="1200">
          <a:solidFill>
            <a:schemeClr val="tx1"/>
          </a:solidFill>
          <a:latin typeface="+mn-lt"/>
          <a:ea typeface="+mn-ea"/>
          <a:cs typeface="+mn-cs"/>
        </a:defRPr>
      </a:lvl3pPr>
      <a:lvl4pPr marL="4410075" indent="-629920" algn="l" defTabSz="2520315" rtl="0" eaLnBrk="1" latinLnBrk="0" hangingPunct="1">
        <a:lnSpc>
          <a:spcPct val="90000"/>
        </a:lnSpc>
        <a:spcBef>
          <a:spcPts val="1385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4pPr>
      <a:lvl5pPr marL="5669915" indent="-629920" algn="l" defTabSz="2520315" rtl="0" eaLnBrk="1" latinLnBrk="0" hangingPunct="1">
        <a:lnSpc>
          <a:spcPct val="90000"/>
        </a:lnSpc>
        <a:spcBef>
          <a:spcPts val="1385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5pPr>
      <a:lvl6pPr marL="6929755" indent="-629920" algn="l" defTabSz="2520315" rtl="0" eaLnBrk="1" latinLnBrk="0" hangingPunct="1">
        <a:lnSpc>
          <a:spcPct val="90000"/>
        </a:lnSpc>
        <a:spcBef>
          <a:spcPts val="1385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6pPr>
      <a:lvl7pPr marL="8190230" indent="-629920" algn="l" defTabSz="2520315" rtl="0" eaLnBrk="1" latinLnBrk="0" hangingPunct="1">
        <a:lnSpc>
          <a:spcPct val="90000"/>
        </a:lnSpc>
        <a:spcBef>
          <a:spcPts val="1385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7pPr>
      <a:lvl8pPr marL="9450070" indent="-629920" algn="l" defTabSz="2520315" rtl="0" eaLnBrk="1" latinLnBrk="0" hangingPunct="1">
        <a:lnSpc>
          <a:spcPct val="90000"/>
        </a:lnSpc>
        <a:spcBef>
          <a:spcPts val="1385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10" indent="-629920" algn="l" defTabSz="2520315" rtl="0" eaLnBrk="1" latinLnBrk="0" hangingPunct="1">
        <a:lnSpc>
          <a:spcPct val="90000"/>
        </a:lnSpc>
        <a:spcBef>
          <a:spcPts val="1385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1pPr>
      <a:lvl2pPr marL="125984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2pPr>
      <a:lvl3pPr marL="2520315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3pPr>
      <a:lvl4pPr marL="3780155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5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5pPr>
      <a:lvl6pPr marL="6299835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6pPr>
      <a:lvl7pPr marL="756031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7pPr>
      <a:lvl8pPr marL="882015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9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523355" y="1623695"/>
            <a:ext cx="16252190" cy="4758690"/>
            <a:chOff x="10273" y="2557"/>
            <a:chExt cx="25594" cy="7494"/>
          </a:xfrm>
        </p:grpSpPr>
        <p:sp>
          <p:nvSpPr>
            <p:cNvPr id="15" name="Rounded Rectangle 3"/>
            <p:cNvSpPr/>
            <p:nvPr/>
          </p:nvSpPr>
          <p:spPr>
            <a:xfrm>
              <a:off x="10273" y="2557"/>
              <a:ext cx="25595" cy="7495"/>
            </a:xfrm>
            <a:prstGeom prst="roundRect">
              <a:avLst/>
            </a:prstGeom>
            <a:solidFill>
              <a:schemeClr val="bg1">
                <a:alpha val="76000"/>
              </a:schemeClr>
            </a:solidFill>
            <a:ln w="25400" cmpd="sng">
              <a:gradFill>
                <a:gsLst>
                  <a:gs pos="300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  <a:sym typeface="+mn-ea"/>
              </a:endParaRPr>
            </a:p>
          </p:txBody>
        </p:sp>
        <p:sp>
          <p:nvSpPr>
            <p:cNvPr id="16" name="Text Box 4"/>
            <p:cNvSpPr txBox="1"/>
            <p:nvPr/>
          </p:nvSpPr>
          <p:spPr>
            <a:xfrm>
              <a:off x="16457" y="3085"/>
              <a:ext cx="13228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Title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10755" y="4295"/>
              <a:ext cx="24729" cy="43"/>
            </a:xfrm>
            <a:prstGeom prst="line">
              <a:avLst/>
            </a:prstGeom>
            <a:ln w="63500" cap="rnd">
              <a:solidFill>
                <a:schemeClr val="tx1"/>
              </a:solidFill>
              <a:round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18" name="Text Box 6"/>
            <p:cNvSpPr txBox="1"/>
            <p:nvPr/>
          </p:nvSpPr>
          <p:spPr>
            <a:xfrm>
              <a:off x="10755" y="4699"/>
              <a:ext cx="24729" cy="493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1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Author Name, </a:t>
              </a:r>
              <a:r>
                <a:rPr lang="en-US" sz="2800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1 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Author Name, </a:t>
              </a:r>
              <a:r>
                <a:rPr lang="en-US" sz="2800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1 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Author Name, </a:t>
              </a:r>
              <a:r>
                <a:rPr lang="en-US" sz="2800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2 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Author Name, </a:t>
              </a:r>
              <a:r>
                <a:rPr lang="en-US" sz="2800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2 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Author Name, </a:t>
              </a:r>
              <a:r>
                <a:rPr lang="en-US" sz="2800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3 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Author Name</a:t>
              </a:r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 </a:t>
              </a:r>
              <a:endParaRPr lang="en-US" dirty="0">
                <a:solidFill>
                  <a:schemeClr val="bg1"/>
                </a:solidFill>
                <a:latin typeface="Times New Roman" panose="02020603050405020304" pitchFamily="18" charset="0"/>
                <a:cs typeface="B Lotus" panose="00000400000000000000" pitchFamily="2" charset="-78"/>
              </a:endParaRPr>
            </a:p>
            <a:p>
              <a:pPr algn="ctr"/>
              <a:r>
                <a: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1 Affiliation</a:t>
              </a:r>
              <a:endPara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endParaRPr>
            </a:p>
            <a:p>
              <a:pPr algn="ctr"/>
              <a:r>
                <a: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2 Affiliation</a:t>
              </a:r>
              <a:endPara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endParaRPr>
            </a:p>
            <a:p>
              <a:pPr algn="ctr"/>
              <a:r>
                <a: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B Lotus" panose="00000400000000000000" pitchFamily="2" charset="-78"/>
                  <a:sym typeface="+mn-ea"/>
                </a:rPr>
                <a:t>3 Affiliation</a:t>
              </a:r>
            </a:p>
          </p:txBody>
        </p:sp>
      </p:grpSp>
      <p:sp>
        <p:nvSpPr>
          <p:cNvPr id="19" name="Rounded Rectangle 7"/>
          <p:cNvSpPr/>
          <p:nvPr/>
        </p:nvSpPr>
        <p:spPr>
          <a:xfrm>
            <a:off x="2258060" y="2425065"/>
            <a:ext cx="3429000" cy="3156585"/>
          </a:xfrm>
          <a:prstGeom prst="roundRect">
            <a:avLst/>
          </a:prstGeom>
          <a:blipFill rotWithShape="1">
            <a:blip r:embed="rId3"/>
            <a:stretch>
              <a:fillRect/>
            </a:stretch>
          </a:blipFill>
          <a:ln w="82550" cmpd="dbl">
            <a:solidFill>
              <a:schemeClr val="bg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9"/>
          <p:cNvSpPr/>
          <p:nvPr/>
        </p:nvSpPr>
        <p:spPr>
          <a:xfrm>
            <a:off x="2134870" y="8359775"/>
            <a:ext cx="10332085" cy="12155170"/>
          </a:xfrm>
          <a:prstGeom prst="roundRect">
            <a:avLst>
              <a:gd name="adj" fmla="val 4550"/>
            </a:avLst>
          </a:prstGeom>
          <a:solidFill>
            <a:schemeClr val="lt1">
              <a:alpha val="76000"/>
            </a:schemeClr>
          </a:solidFill>
          <a:ln w="12700" cmpd="sng">
            <a:gradFill>
              <a:gsLst>
                <a:gs pos="3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  <a:effectLst>
            <a:outerShdw blurRad="698510" sx="102896" sy="102896" algn="ctr" rotWithShape="0">
              <a:schemeClr val="bg1">
                <a:lumMod val="50000"/>
                <a:alpha val="2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23" name="Rounded Rectangle 11"/>
          <p:cNvSpPr/>
          <p:nvPr/>
        </p:nvSpPr>
        <p:spPr>
          <a:xfrm>
            <a:off x="13007340" y="6927215"/>
            <a:ext cx="10057765" cy="16097250"/>
          </a:xfrm>
          <a:prstGeom prst="roundRect">
            <a:avLst>
              <a:gd name="adj" fmla="val 4550"/>
            </a:avLst>
          </a:prstGeom>
          <a:solidFill>
            <a:schemeClr val="lt1">
              <a:alpha val="76000"/>
            </a:schemeClr>
          </a:solidFill>
          <a:ln w="12700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27" name="Rounded Rectangle 13"/>
          <p:cNvSpPr/>
          <p:nvPr/>
        </p:nvSpPr>
        <p:spPr>
          <a:xfrm>
            <a:off x="13007340" y="23312120"/>
            <a:ext cx="10057765" cy="8090535"/>
          </a:xfrm>
          <a:prstGeom prst="roundRect">
            <a:avLst>
              <a:gd name="adj" fmla="val 5620"/>
            </a:avLst>
          </a:prstGeom>
          <a:solidFill>
            <a:schemeClr val="lt1">
              <a:alpha val="76000"/>
            </a:schemeClr>
          </a:solidFill>
          <a:ln w="12700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33" name="Rounded Rectangle 9"/>
          <p:cNvSpPr/>
          <p:nvPr/>
        </p:nvSpPr>
        <p:spPr>
          <a:xfrm>
            <a:off x="2154213" y="7052310"/>
            <a:ext cx="10332085" cy="1038860"/>
          </a:xfrm>
          <a:prstGeom prst="roundRect">
            <a:avLst>
              <a:gd name="adj" fmla="val 36143"/>
            </a:avLst>
          </a:prstGeom>
          <a:solidFill>
            <a:schemeClr val="lt1">
              <a:alpha val="76000"/>
            </a:schemeClr>
          </a:solidFill>
          <a:ln w="12700" cmpd="sng">
            <a:solidFill>
              <a:schemeClr val="accent1">
                <a:shade val="50000"/>
              </a:schemeClr>
            </a:solidFill>
            <a:prstDash val="sysDot"/>
          </a:ln>
          <a:effectLst>
            <a:outerShdw blurRad="698510" sx="102896" sy="102896" algn="ctr" rotWithShape="0">
              <a:schemeClr val="bg1">
                <a:lumMod val="50000"/>
                <a:alpha val="2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sp>
        <p:nvSpPr>
          <p:cNvPr id="37" name="Rounded Rectangle 12"/>
          <p:cNvSpPr/>
          <p:nvPr/>
        </p:nvSpPr>
        <p:spPr>
          <a:xfrm>
            <a:off x="2066290" y="20783550"/>
            <a:ext cx="10332085" cy="10619105"/>
          </a:xfrm>
          <a:prstGeom prst="roundRect">
            <a:avLst>
              <a:gd name="adj" fmla="val 3756"/>
            </a:avLst>
          </a:prstGeom>
          <a:solidFill>
            <a:schemeClr val="lt1">
              <a:alpha val="76000"/>
            </a:schemeClr>
          </a:solidFill>
          <a:ln w="12700" cmpd="sng">
            <a:solidFill>
              <a:schemeClr val="accent1">
                <a:shade val="50000"/>
              </a:schemeClr>
            </a:solidFill>
            <a:prstDash val="sysDot"/>
          </a:ln>
          <a:effectLst>
            <a:outerShdw blurRad="698510" sx="102896" sy="102896" algn="ctr" rotWithShape="0">
              <a:schemeClr val="bg1">
                <a:lumMod val="50000"/>
                <a:alpha val="2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2326640" y="8359775"/>
            <a:ext cx="4265930" cy="1144270"/>
            <a:chOff x="3556" y="10909"/>
            <a:chExt cx="7652" cy="1802"/>
          </a:xfrm>
        </p:grpSpPr>
        <p:grpSp>
          <p:nvGrpSpPr>
            <p:cNvPr id="52" name="Group 51"/>
            <p:cNvGrpSpPr/>
            <p:nvPr/>
          </p:nvGrpSpPr>
          <p:grpSpPr>
            <a:xfrm>
              <a:off x="3556" y="10909"/>
              <a:ext cx="7652" cy="1802"/>
              <a:chOff x="3556" y="10909"/>
              <a:chExt cx="7652" cy="1802"/>
            </a:xfrm>
          </p:grpSpPr>
          <p:sp>
            <p:nvSpPr>
              <p:cNvPr id="54" name="Freeform 586"/>
              <p:cNvSpPr/>
              <p:nvPr/>
            </p:nvSpPr>
            <p:spPr bwMode="auto">
              <a:xfrm>
                <a:off x="3556" y="10909"/>
                <a:ext cx="7652" cy="1802"/>
              </a:xfrm>
              <a:custGeom>
                <a:avLst/>
                <a:gdLst>
                  <a:gd name="T0" fmla="*/ 0 w 11294"/>
                  <a:gd name="T1" fmla="*/ 0 h 2604"/>
                  <a:gd name="T2" fmla="*/ 86 w 11294"/>
                  <a:gd name="T3" fmla="*/ 56 h 2604"/>
                  <a:gd name="T4" fmla="*/ 244 w 11294"/>
                  <a:gd name="T5" fmla="*/ 187 h 2604"/>
                  <a:gd name="T6" fmla="*/ 385 w 11294"/>
                  <a:gd name="T7" fmla="*/ 336 h 2604"/>
                  <a:gd name="T8" fmla="*/ 509 w 11294"/>
                  <a:gd name="T9" fmla="*/ 500 h 2604"/>
                  <a:gd name="T10" fmla="*/ 585 w 11294"/>
                  <a:gd name="T11" fmla="*/ 634 h 2604"/>
                  <a:gd name="T12" fmla="*/ 630 w 11294"/>
                  <a:gd name="T13" fmla="*/ 727 h 2604"/>
                  <a:gd name="T14" fmla="*/ 671 w 11294"/>
                  <a:gd name="T15" fmla="*/ 824 h 2604"/>
                  <a:gd name="T16" fmla="*/ 703 w 11294"/>
                  <a:gd name="T17" fmla="*/ 923 h 2604"/>
                  <a:gd name="T18" fmla="*/ 730 w 11294"/>
                  <a:gd name="T19" fmla="*/ 1025 h 2604"/>
                  <a:gd name="T20" fmla="*/ 751 w 11294"/>
                  <a:gd name="T21" fmla="*/ 1130 h 2604"/>
                  <a:gd name="T22" fmla="*/ 765 w 11294"/>
                  <a:gd name="T23" fmla="*/ 1236 h 2604"/>
                  <a:gd name="T24" fmla="*/ 772 w 11294"/>
                  <a:gd name="T25" fmla="*/ 1345 h 2604"/>
                  <a:gd name="T26" fmla="*/ 773 w 11294"/>
                  <a:gd name="T27" fmla="*/ 1401 h 2604"/>
                  <a:gd name="T28" fmla="*/ 773 w 11294"/>
                  <a:gd name="T29" fmla="*/ 1407 h 2604"/>
                  <a:gd name="T30" fmla="*/ 773 w 11294"/>
                  <a:gd name="T31" fmla="*/ 1414 h 2604"/>
                  <a:gd name="T32" fmla="*/ 774 w 11294"/>
                  <a:gd name="T33" fmla="*/ 1466 h 2604"/>
                  <a:gd name="T34" fmla="*/ 786 w 11294"/>
                  <a:gd name="T35" fmla="*/ 1564 h 2604"/>
                  <a:gd name="T36" fmla="*/ 807 w 11294"/>
                  <a:gd name="T37" fmla="*/ 1660 h 2604"/>
                  <a:gd name="T38" fmla="*/ 836 w 11294"/>
                  <a:gd name="T39" fmla="*/ 1754 h 2604"/>
                  <a:gd name="T40" fmla="*/ 874 w 11294"/>
                  <a:gd name="T41" fmla="*/ 1842 h 2604"/>
                  <a:gd name="T42" fmla="*/ 921 w 11294"/>
                  <a:gd name="T43" fmla="*/ 1925 h 2604"/>
                  <a:gd name="T44" fmla="*/ 975 w 11294"/>
                  <a:gd name="T45" fmla="*/ 2004 h 2604"/>
                  <a:gd name="T46" fmla="*/ 1036 w 11294"/>
                  <a:gd name="T47" fmla="*/ 2076 h 2604"/>
                  <a:gd name="T48" fmla="*/ 1103 w 11294"/>
                  <a:gd name="T49" fmla="*/ 2144 h 2604"/>
                  <a:gd name="T50" fmla="*/ 1177 w 11294"/>
                  <a:gd name="T51" fmla="*/ 2203 h 2604"/>
                  <a:gd name="T52" fmla="*/ 1256 w 11294"/>
                  <a:gd name="T53" fmla="*/ 2256 h 2604"/>
                  <a:gd name="T54" fmla="*/ 1341 w 11294"/>
                  <a:gd name="T55" fmla="*/ 2302 h 2604"/>
                  <a:gd name="T56" fmla="*/ 1429 w 11294"/>
                  <a:gd name="T57" fmla="*/ 2338 h 2604"/>
                  <a:gd name="T58" fmla="*/ 1522 w 11294"/>
                  <a:gd name="T59" fmla="*/ 2368 h 2604"/>
                  <a:gd name="T60" fmla="*/ 1619 w 11294"/>
                  <a:gd name="T61" fmla="*/ 2387 h 2604"/>
                  <a:gd name="T62" fmla="*/ 1719 w 11294"/>
                  <a:gd name="T63" fmla="*/ 2396 h 2604"/>
                  <a:gd name="T64" fmla="*/ 1770 w 11294"/>
                  <a:gd name="T65" fmla="*/ 2398 h 2604"/>
                  <a:gd name="T66" fmla="*/ 1770 w 11294"/>
                  <a:gd name="T67" fmla="*/ 2604 h 2604"/>
                  <a:gd name="T68" fmla="*/ 11294 w 11294"/>
                  <a:gd name="T69" fmla="*/ 2604 h 2604"/>
                  <a:gd name="T70" fmla="*/ 11294 w 11294"/>
                  <a:gd name="T71" fmla="*/ 543 h 2604"/>
                  <a:gd name="T72" fmla="*/ 11292 w 11294"/>
                  <a:gd name="T73" fmla="*/ 487 h 2604"/>
                  <a:gd name="T74" fmla="*/ 11270 w 11294"/>
                  <a:gd name="T75" fmla="*/ 381 h 2604"/>
                  <a:gd name="T76" fmla="*/ 11229 w 11294"/>
                  <a:gd name="T77" fmla="*/ 284 h 2604"/>
                  <a:gd name="T78" fmla="*/ 11170 w 11294"/>
                  <a:gd name="T79" fmla="*/ 197 h 2604"/>
                  <a:gd name="T80" fmla="*/ 11097 w 11294"/>
                  <a:gd name="T81" fmla="*/ 123 h 2604"/>
                  <a:gd name="T82" fmla="*/ 11010 w 11294"/>
                  <a:gd name="T83" fmla="*/ 65 h 2604"/>
                  <a:gd name="T84" fmla="*/ 10913 w 11294"/>
                  <a:gd name="T85" fmla="*/ 23 h 2604"/>
                  <a:gd name="T86" fmla="*/ 10806 w 11294"/>
                  <a:gd name="T87" fmla="*/ 1 h 2604"/>
                  <a:gd name="T88" fmla="*/ 10751 w 11294"/>
                  <a:gd name="T89" fmla="*/ 0 h 2604"/>
                  <a:gd name="T90" fmla="*/ 0 w 11294"/>
                  <a:gd name="T91" fmla="*/ 0 h 2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652" h="1802">
                    <a:moveTo>
                      <a:pt x="902" y="0"/>
                    </a:moveTo>
                    <a:lnTo>
                      <a:pt x="949" y="1"/>
                    </a:lnTo>
                    <a:lnTo>
                      <a:pt x="1039" y="10"/>
                    </a:lnTo>
                    <a:lnTo>
                      <a:pt x="1128" y="28"/>
                    </a:lnTo>
                    <a:lnTo>
                      <a:pt x="1212" y="54"/>
                    </a:lnTo>
                    <a:lnTo>
                      <a:pt x="1294" y="88"/>
                    </a:lnTo>
                    <a:lnTo>
                      <a:pt x="1370" y="130"/>
                    </a:lnTo>
                    <a:lnTo>
                      <a:pt x="1384" y="139"/>
                    </a:lnTo>
                    <a:lnTo>
                      <a:pt x="7201" y="139"/>
                    </a:lnTo>
                    <a:lnTo>
                      <a:pt x="7231" y="140"/>
                    </a:lnTo>
                    <a:lnTo>
                      <a:pt x="7289" y="152"/>
                    </a:lnTo>
                    <a:lnTo>
                      <a:pt x="7342" y="175"/>
                    </a:lnTo>
                    <a:lnTo>
                      <a:pt x="7389" y="206"/>
                    </a:lnTo>
                    <a:lnTo>
                      <a:pt x="7429" y="246"/>
                    </a:lnTo>
                    <a:lnTo>
                      <a:pt x="7461" y="294"/>
                    </a:lnTo>
                    <a:lnTo>
                      <a:pt x="7483" y="346"/>
                    </a:lnTo>
                    <a:lnTo>
                      <a:pt x="7495" y="404"/>
                    </a:lnTo>
                    <a:lnTo>
                      <a:pt x="7496" y="435"/>
                    </a:lnTo>
                    <a:lnTo>
                      <a:pt x="7496" y="1442"/>
                    </a:lnTo>
                    <a:lnTo>
                      <a:pt x="7528" y="1442"/>
                    </a:lnTo>
                    <a:lnTo>
                      <a:pt x="7652" y="1442"/>
                    </a:lnTo>
                    <a:lnTo>
                      <a:pt x="7652" y="1513"/>
                    </a:lnTo>
                    <a:lnTo>
                      <a:pt x="7651" y="1542"/>
                    </a:lnTo>
                    <a:lnTo>
                      <a:pt x="7640" y="1598"/>
                    </a:lnTo>
                    <a:lnTo>
                      <a:pt x="7618" y="1651"/>
                    </a:lnTo>
                    <a:lnTo>
                      <a:pt x="7586" y="1697"/>
                    </a:lnTo>
                    <a:lnTo>
                      <a:pt x="7547" y="1736"/>
                    </a:lnTo>
                    <a:lnTo>
                      <a:pt x="7502" y="1767"/>
                    </a:lnTo>
                    <a:lnTo>
                      <a:pt x="7449" y="1789"/>
                    </a:lnTo>
                    <a:lnTo>
                      <a:pt x="7393" y="1800"/>
                    </a:lnTo>
                    <a:lnTo>
                      <a:pt x="7363" y="1802"/>
                    </a:lnTo>
                    <a:lnTo>
                      <a:pt x="2347" y="1802"/>
                    </a:lnTo>
                    <a:lnTo>
                      <a:pt x="2300" y="1800"/>
                    </a:lnTo>
                    <a:lnTo>
                      <a:pt x="2209" y="1792"/>
                    </a:lnTo>
                    <a:lnTo>
                      <a:pt x="2121" y="1773"/>
                    </a:lnTo>
                    <a:lnTo>
                      <a:pt x="2036" y="1747"/>
                    </a:lnTo>
                    <a:lnTo>
                      <a:pt x="1955" y="1712"/>
                    </a:lnTo>
                    <a:lnTo>
                      <a:pt x="1879" y="1671"/>
                    </a:lnTo>
                    <a:lnTo>
                      <a:pt x="1806" y="1623"/>
                    </a:lnTo>
                    <a:lnTo>
                      <a:pt x="1740" y="1567"/>
                    </a:lnTo>
                    <a:lnTo>
                      <a:pt x="1679" y="1507"/>
                    </a:lnTo>
                    <a:lnTo>
                      <a:pt x="1624" y="1440"/>
                    </a:lnTo>
                    <a:lnTo>
                      <a:pt x="1570" y="1507"/>
                    </a:lnTo>
                    <a:lnTo>
                      <a:pt x="1508" y="1567"/>
                    </a:lnTo>
                    <a:lnTo>
                      <a:pt x="1441" y="1623"/>
                    </a:lnTo>
                    <a:lnTo>
                      <a:pt x="1370" y="1671"/>
                    </a:lnTo>
                    <a:lnTo>
                      <a:pt x="1294" y="1712"/>
                    </a:lnTo>
                    <a:lnTo>
                      <a:pt x="1212" y="1747"/>
                    </a:lnTo>
                    <a:lnTo>
                      <a:pt x="1128" y="1773"/>
                    </a:lnTo>
                    <a:lnTo>
                      <a:pt x="1039" y="1792"/>
                    </a:lnTo>
                    <a:lnTo>
                      <a:pt x="949" y="1800"/>
                    </a:lnTo>
                    <a:lnTo>
                      <a:pt x="902" y="1802"/>
                    </a:lnTo>
                    <a:lnTo>
                      <a:pt x="856" y="1800"/>
                    </a:lnTo>
                    <a:lnTo>
                      <a:pt x="764" y="1792"/>
                    </a:lnTo>
                    <a:lnTo>
                      <a:pt x="676" y="1773"/>
                    </a:lnTo>
                    <a:lnTo>
                      <a:pt x="592" y="1747"/>
                    </a:lnTo>
                    <a:lnTo>
                      <a:pt x="511" y="1712"/>
                    </a:lnTo>
                    <a:lnTo>
                      <a:pt x="434" y="1671"/>
                    </a:lnTo>
                    <a:lnTo>
                      <a:pt x="362" y="1623"/>
                    </a:lnTo>
                    <a:lnTo>
                      <a:pt x="295" y="1567"/>
                    </a:lnTo>
                    <a:lnTo>
                      <a:pt x="234" y="1507"/>
                    </a:lnTo>
                    <a:lnTo>
                      <a:pt x="178" y="1440"/>
                    </a:lnTo>
                    <a:lnTo>
                      <a:pt x="131" y="1367"/>
                    </a:lnTo>
                    <a:lnTo>
                      <a:pt x="88" y="1291"/>
                    </a:lnTo>
                    <a:lnTo>
                      <a:pt x="54" y="1210"/>
                    </a:lnTo>
                    <a:lnTo>
                      <a:pt x="28" y="1126"/>
                    </a:lnTo>
                    <a:lnTo>
                      <a:pt x="10" y="1038"/>
                    </a:lnTo>
                    <a:lnTo>
                      <a:pt x="1" y="948"/>
                    </a:lnTo>
                    <a:lnTo>
                      <a:pt x="0" y="901"/>
                    </a:lnTo>
                    <a:lnTo>
                      <a:pt x="1" y="854"/>
                    </a:lnTo>
                    <a:lnTo>
                      <a:pt x="10" y="763"/>
                    </a:lnTo>
                    <a:lnTo>
                      <a:pt x="28" y="675"/>
                    </a:lnTo>
                    <a:lnTo>
                      <a:pt x="54" y="591"/>
                    </a:lnTo>
                    <a:lnTo>
                      <a:pt x="88" y="510"/>
                    </a:lnTo>
                    <a:lnTo>
                      <a:pt x="131" y="433"/>
                    </a:lnTo>
                    <a:lnTo>
                      <a:pt x="178" y="361"/>
                    </a:lnTo>
                    <a:lnTo>
                      <a:pt x="234" y="294"/>
                    </a:lnTo>
                    <a:lnTo>
                      <a:pt x="295" y="234"/>
                    </a:lnTo>
                    <a:lnTo>
                      <a:pt x="362" y="178"/>
                    </a:lnTo>
                    <a:lnTo>
                      <a:pt x="434" y="130"/>
                    </a:lnTo>
                    <a:lnTo>
                      <a:pt x="511" y="88"/>
                    </a:lnTo>
                    <a:lnTo>
                      <a:pt x="592" y="54"/>
                    </a:lnTo>
                    <a:lnTo>
                      <a:pt x="676" y="28"/>
                    </a:lnTo>
                    <a:lnTo>
                      <a:pt x="764" y="10"/>
                    </a:lnTo>
                    <a:lnTo>
                      <a:pt x="856" y="1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rgbClr val="FBFF2B">
                  <a:alpha val="49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899" y="11292"/>
                <a:ext cx="1093" cy="10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Text Box 24"/>
            <p:cNvSpPr txBox="1"/>
            <p:nvPr/>
          </p:nvSpPr>
          <p:spPr>
            <a:xfrm>
              <a:off x="5978" y="11436"/>
              <a:ext cx="3867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Introduction</a:t>
              </a:r>
              <a:endParaRPr lang="en-US" sz="3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339633" y="7052310"/>
            <a:ext cx="4271645" cy="822637"/>
            <a:chOff x="3556" y="10909"/>
            <a:chExt cx="7652" cy="1813"/>
          </a:xfrm>
        </p:grpSpPr>
        <p:grpSp>
          <p:nvGrpSpPr>
            <p:cNvPr id="57" name="Group 56"/>
            <p:cNvGrpSpPr/>
            <p:nvPr/>
          </p:nvGrpSpPr>
          <p:grpSpPr>
            <a:xfrm>
              <a:off x="3556" y="10909"/>
              <a:ext cx="7652" cy="1802"/>
              <a:chOff x="3556" y="10909"/>
              <a:chExt cx="7652" cy="1802"/>
            </a:xfrm>
          </p:grpSpPr>
          <p:sp>
            <p:nvSpPr>
              <p:cNvPr id="59" name="Freeform 586"/>
              <p:cNvSpPr/>
              <p:nvPr/>
            </p:nvSpPr>
            <p:spPr bwMode="auto">
              <a:xfrm>
                <a:off x="3556" y="10909"/>
                <a:ext cx="7652" cy="1802"/>
              </a:xfrm>
              <a:custGeom>
                <a:avLst/>
                <a:gdLst>
                  <a:gd name="T0" fmla="*/ 0 w 11294"/>
                  <a:gd name="T1" fmla="*/ 0 h 2604"/>
                  <a:gd name="T2" fmla="*/ 86 w 11294"/>
                  <a:gd name="T3" fmla="*/ 56 h 2604"/>
                  <a:gd name="T4" fmla="*/ 244 w 11294"/>
                  <a:gd name="T5" fmla="*/ 187 h 2604"/>
                  <a:gd name="T6" fmla="*/ 385 w 11294"/>
                  <a:gd name="T7" fmla="*/ 336 h 2604"/>
                  <a:gd name="T8" fmla="*/ 509 w 11294"/>
                  <a:gd name="T9" fmla="*/ 500 h 2604"/>
                  <a:gd name="T10" fmla="*/ 585 w 11294"/>
                  <a:gd name="T11" fmla="*/ 634 h 2604"/>
                  <a:gd name="T12" fmla="*/ 630 w 11294"/>
                  <a:gd name="T13" fmla="*/ 727 h 2604"/>
                  <a:gd name="T14" fmla="*/ 671 w 11294"/>
                  <a:gd name="T15" fmla="*/ 824 h 2604"/>
                  <a:gd name="T16" fmla="*/ 703 w 11294"/>
                  <a:gd name="T17" fmla="*/ 923 h 2604"/>
                  <a:gd name="T18" fmla="*/ 730 w 11294"/>
                  <a:gd name="T19" fmla="*/ 1025 h 2604"/>
                  <a:gd name="T20" fmla="*/ 751 w 11294"/>
                  <a:gd name="T21" fmla="*/ 1130 h 2604"/>
                  <a:gd name="T22" fmla="*/ 765 w 11294"/>
                  <a:gd name="T23" fmla="*/ 1236 h 2604"/>
                  <a:gd name="T24" fmla="*/ 772 w 11294"/>
                  <a:gd name="T25" fmla="*/ 1345 h 2604"/>
                  <a:gd name="T26" fmla="*/ 773 w 11294"/>
                  <a:gd name="T27" fmla="*/ 1401 h 2604"/>
                  <a:gd name="T28" fmla="*/ 773 w 11294"/>
                  <a:gd name="T29" fmla="*/ 1407 h 2604"/>
                  <a:gd name="T30" fmla="*/ 773 w 11294"/>
                  <a:gd name="T31" fmla="*/ 1414 h 2604"/>
                  <a:gd name="T32" fmla="*/ 774 w 11294"/>
                  <a:gd name="T33" fmla="*/ 1466 h 2604"/>
                  <a:gd name="T34" fmla="*/ 786 w 11294"/>
                  <a:gd name="T35" fmla="*/ 1564 h 2604"/>
                  <a:gd name="T36" fmla="*/ 807 w 11294"/>
                  <a:gd name="T37" fmla="*/ 1660 h 2604"/>
                  <a:gd name="T38" fmla="*/ 836 w 11294"/>
                  <a:gd name="T39" fmla="*/ 1754 h 2604"/>
                  <a:gd name="T40" fmla="*/ 874 w 11294"/>
                  <a:gd name="T41" fmla="*/ 1842 h 2604"/>
                  <a:gd name="T42" fmla="*/ 921 w 11294"/>
                  <a:gd name="T43" fmla="*/ 1925 h 2604"/>
                  <a:gd name="T44" fmla="*/ 975 w 11294"/>
                  <a:gd name="T45" fmla="*/ 2004 h 2604"/>
                  <a:gd name="T46" fmla="*/ 1036 w 11294"/>
                  <a:gd name="T47" fmla="*/ 2076 h 2604"/>
                  <a:gd name="T48" fmla="*/ 1103 w 11294"/>
                  <a:gd name="T49" fmla="*/ 2144 h 2604"/>
                  <a:gd name="T50" fmla="*/ 1177 w 11294"/>
                  <a:gd name="T51" fmla="*/ 2203 h 2604"/>
                  <a:gd name="T52" fmla="*/ 1256 w 11294"/>
                  <a:gd name="T53" fmla="*/ 2256 h 2604"/>
                  <a:gd name="T54" fmla="*/ 1341 w 11294"/>
                  <a:gd name="T55" fmla="*/ 2302 h 2604"/>
                  <a:gd name="T56" fmla="*/ 1429 w 11294"/>
                  <a:gd name="T57" fmla="*/ 2338 h 2604"/>
                  <a:gd name="T58" fmla="*/ 1522 w 11294"/>
                  <a:gd name="T59" fmla="*/ 2368 h 2604"/>
                  <a:gd name="T60" fmla="*/ 1619 w 11294"/>
                  <a:gd name="T61" fmla="*/ 2387 h 2604"/>
                  <a:gd name="T62" fmla="*/ 1719 w 11294"/>
                  <a:gd name="T63" fmla="*/ 2396 h 2604"/>
                  <a:gd name="T64" fmla="*/ 1770 w 11294"/>
                  <a:gd name="T65" fmla="*/ 2398 h 2604"/>
                  <a:gd name="T66" fmla="*/ 1770 w 11294"/>
                  <a:gd name="T67" fmla="*/ 2604 h 2604"/>
                  <a:gd name="T68" fmla="*/ 11294 w 11294"/>
                  <a:gd name="T69" fmla="*/ 2604 h 2604"/>
                  <a:gd name="T70" fmla="*/ 11294 w 11294"/>
                  <a:gd name="T71" fmla="*/ 543 h 2604"/>
                  <a:gd name="T72" fmla="*/ 11292 w 11294"/>
                  <a:gd name="T73" fmla="*/ 487 h 2604"/>
                  <a:gd name="T74" fmla="*/ 11270 w 11294"/>
                  <a:gd name="T75" fmla="*/ 381 h 2604"/>
                  <a:gd name="T76" fmla="*/ 11229 w 11294"/>
                  <a:gd name="T77" fmla="*/ 284 h 2604"/>
                  <a:gd name="T78" fmla="*/ 11170 w 11294"/>
                  <a:gd name="T79" fmla="*/ 197 h 2604"/>
                  <a:gd name="T80" fmla="*/ 11097 w 11294"/>
                  <a:gd name="T81" fmla="*/ 123 h 2604"/>
                  <a:gd name="T82" fmla="*/ 11010 w 11294"/>
                  <a:gd name="T83" fmla="*/ 65 h 2604"/>
                  <a:gd name="T84" fmla="*/ 10913 w 11294"/>
                  <a:gd name="T85" fmla="*/ 23 h 2604"/>
                  <a:gd name="T86" fmla="*/ 10806 w 11294"/>
                  <a:gd name="T87" fmla="*/ 1 h 2604"/>
                  <a:gd name="T88" fmla="*/ 10751 w 11294"/>
                  <a:gd name="T89" fmla="*/ 0 h 2604"/>
                  <a:gd name="T90" fmla="*/ 0 w 11294"/>
                  <a:gd name="T91" fmla="*/ 0 h 2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652" h="1802">
                    <a:moveTo>
                      <a:pt x="902" y="0"/>
                    </a:moveTo>
                    <a:lnTo>
                      <a:pt x="949" y="1"/>
                    </a:lnTo>
                    <a:lnTo>
                      <a:pt x="1039" y="10"/>
                    </a:lnTo>
                    <a:lnTo>
                      <a:pt x="1128" y="28"/>
                    </a:lnTo>
                    <a:lnTo>
                      <a:pt x="1212" y="54"/>
                    </a:lnTo>
                    <a:lnTo>
                      <a:pt x="1294" y="88"/>
                    </a:lnTo>
                    <a:lnTo>
                      <a:pt x="1370" y="130"/>
                    </a:lnTo>
                    <a:lnTo>
                      <a:pt x="1384" y="139"/>
                    </a:lnTo>
                    <a:lnTo>
                      <a:pt x="7201" y="139"/>
                    </a:lnTo>
                    <a:lnTo>
                      <a:pt x="7231" y="140"/>
                    </a:lnTo>
                    <a:lnTo>
                      <a:pt x="7289" y="152"/>
                    </a:lnTo>
                    <a:lnTo>
                      <a:pt x="7342" y="175"/>
                    </a:lnTo>
                    <a:lnTo>
                      <a:pt x="7389" y="206"/>
                    </a:lnTo>
                    <a:lnTo>
                      <a:pt x="7429" y="246"/>
                    </a:lnTo>
                    <a:lnTo>
                      <a:pt x="7461" y="294"/>
                    </a:lnTo>
                    <a:lnTo>
                      <a:pt x="7483" y="346"/>
                    </a:lnTo>
                    <a:lnTo>
                      <a:pt x="7495" y="404"/>
                    </a:lnTo>
                    <a:lnTo>
                      <a:pt x="7496" y="435"/>
                    </a:lnTo>
                    <a:lnTo>
                      <a:pt x="7496" y="1442"/>
                    </a:lnTo>
                    <a:lnTo>
                      <a:pt x="7528" y="1442"/>
                    </a:lnTo>
                    <a:lnTo>
                      <a:pt x="7652" y="1442"/>
                    </a:lnTo>
                    <a:lnTo>
                      <a:pt x="7652" y="1513"/>
                    </a:lnTo>
                    <a:lnTo>
                      <a:pt x="7651" y="1542"/>
                    </a:lnTo>
                    <a:lnTo>
                      <a:pt x="7640" y="1598"/>
                    </a:lnTo>
                    <a:lnTo>
                      <a:pt x="7618" y="1651"/>
                    </a:lnTo>
                    <a:lnTo>
                      <a:pt x="7586" y="1697"/>
                    </a:lnTo>
                    <a:lnTo>
                      <a:pt x="7547" y="1736"/>
                    </a:lnTo>
                    <a:lnTo>
                      <a:pt x="7502" y="1767"/>
                    </a:lnTo>
                    <a:lnTo>
                      <a:pt x="7449" y="1789"/>
                    </a:lnTo>
                    <a:lnTo>
                      <a:pt x="7393" y="1800"/>
                    </a:lnTo>
                    <a:lnTo>
                      <a:pt x="7363" y="1802"/>
                    </a:lnTo>
                    <a:lnTo>
                      <a:pt x="2347" y="1802"/>
                    </a:lnTo>
                    <a:lnTo>
                      <a:pt x="2300" y="1800"/>
                    </a:lnTo>
                    <a:lnTo>
                      <a:pt x="2209" y="1792"/>
                    </a:lnTo>
                    <a:lnTo>
                      <a:pt x="2121" y="1773"/>
                    </a:lnTo>
                    <a:lnTo>
                      <a:pt x="2036" y="1747"/>
                    </a:lnTo>
                    <a:lnTo>
                      <a:pt x="1955" y="1712"/>
                    </a:lnTo>
                    <a:lnTo>
                      <a:pt x="1879" y="1671"/>
                    </a:lnTo>
                    <a:lnTo>
                      <a:pt x="1806" y="1623"/>
                    </a:lnTo>
                    <a:lnTo>
                      <a:pt x="1740" y="1567"/>
                    </a:lnTo>
                    <a:lnTo>
                      <a:pt x="1679" y="1507"/>
                    </a:lnTo>
                    <a:lnTo>
                      <a:pt x="1624" y="1440"/>
                    </a:lnTo>
                    <a:lnTo>
                      <a:pt x="1570" y="1507"/>
                    </a:lnTo>
                    <a:lnTo>
                      <a:pt x="1508" y="1567"/>
                    </a:lnTo>
                    <a:lnTo>
                      <a:pt x="1441" y="1623"/>
                    </a:lnTo>
                    <a:lnTo>
                      <a:pt x="1370" y="1671"/>
                    </a:lnTo>
                    <a:lnTo>
                      <a:pt x="1294" y="1712"/>
                    </a:lnTo>
                    <a:lnTo>
                      <a:pt x="1212" y="1747"/>
                    </a:lnTo>
                    <a:lnTo>
                      <a:pt x="1128" y="1773"/>
                    </a:lnTo>
                    <a:lnTo>
                      <a:pt x="1039" y="1792"/>
                    </a:lnTo>
                    <a:lnTo>
                      <a:pt x="949" y="1800"/>
                    </a:lnTo>
                    <a:lnTo>
                      <a:pt x="902" y="1802"/>
                    </a:lnTo>
                    <a:lnTo>
                      <a:pt x="856" y="1800"/>
                    </a:lnTo>
                    <a:lnTo>
                      <a:pt x="764" y="1792"/>
                    </a:lnTo>
                    <a:lnTo>
                      <a:pt x="676" y="1773"/>
                    </a:lnTo>
                    <a:lnTo>
                      <a:pt x="592" y="1747"/>
                    </a:lnTo>
                    <a:lnTo>
                      <a:pt x="511" y="1712"/>
                    </a:lnTo>
                    <a:lnTo>
                      <a:pt x="434" y="1671"/>
                    </a:lnTo>
                    <a:lnTo>
                      <a:pt x="362" y="1623"/>
                    </a:lnTo>
                    <a:lnTo>
                      <a:pt x="295" y="1567"/>
                    </a:lnTo>
                    <a:lnTo>
                      <a:pt x="234" y="1507"/>
                    </a:lnTo>
                    <a:lnTo>
                      <a:pt x="178" y="1440"/>
                    </a:lnTo>
                    <a:lnTo>
                      <a:pt x="131" y="1367"/>
                    </a:lnTo>
                    <a:lnTo>
                      <a:pt x="88" y="1291"/>
                    </a:lnTo>
                    <a:lnTo>
                      <a:pt x="54" y="1210"/>
                    </a:lnTo>
                    <a:lnTo>
                      <a:pt x="28" y="1126"/>
                    </a:lnTo>
                    <a:lnTo>
                      <a:pt x="10" y="1038"/>
                    </a:lnTo>
                    <a:lnTo>
                      <a:pt x="1" y="948"/>
                    </a:lnTo>
                    <a:lnTo>
                      <a:pt x="0" y="901"/>
                    </a:lnTo>
                    <a:lnTo>
                      <a:pt x="1" y="854"/>
                    </a:lnTo>
                    <a:lnTo>
                      <a:pt x="10" y="763"/>
                    </a:lnTo>
                    <a:lnTo>
                      <a:pt x="28" y="675"/>
                    </a:lnTo>
                    <a:lnTo>
                      <a:pt x="54" y="591"/>
                    </a:lnTo>
                    <a:lnTo>
                      <a:pt x="88" y="510"/>
                    </a:lnTo>
                    <a:lnTo>
                      <a:pt x="131" y="433"/>
                    </a:lnTo>
                    <a:lnTo>
                      <a:pt x="178" y="361"/>
                    </a:lnTo>
                    <a:lnTo>
                      <a:pt x="234" y="294"/>
                    </a:lnTo>
                    <a:lnTo>
                      <a:pt x="295" y="234"/>
                    </a:lnTo>
                    <a:lnTo>
                      <a:pt x="362" y="178"/>
                    </a:lnTo>
                    <a:lnTo>
                      <a:pt x="434" y="130"/>
                    </a:lnTo>
                    <a:lnTo>
                      <a:pt x="511" y="88"/>
                    </a:lnTo>
                    <a:lnTo>
                      <a:pt x="592" y="54"/>
                    </a:lnTo>
                    <a:lnTo>
                      <a:pt x="676" y="28"/>
                    </a:lnTo>
                    <a:lnTo>
                      <a:pt x="764" y="10"/>
                    </a:lnTo>
                    <a:lnTo>
                      <a:pt x="856" y="1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rgbClr val="FBFF2B">
                  <a:alpha val="49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899" y="11292"/>
                <a:ext cx="1093" cy="10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8" name="Text Box 33"/>
            <p:cNvSpPr txBox="1"/>
            <p:nvPr/>
          </p:nvSpPr>
          <p:spPr>
            <a:xfrm>
              <a:off x="5978" y="11436"/>
              <a:ext cx="3867" cy="1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Key words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258060" y="20800695"/>
            <a:ext cx="4265295" cy="1144270"/>
            <a:chOff x="3556" y="10909"/>
            <a:chExt cx="7652" cy="1802"/>
          </a:xfrm>
        </p:grpSpPr>
        <p:grpSp>
          <p:nvGrpSpPr>
            <p:cNvPr id="62" name="Group 61"/>
            <p:cNvGrpSpPr/>
            <p:nvPr/>
          </p:nvGrpSpPr>
          <p:grpSpPr>
            <a:xfrm>
              <a:off x="3556" y="10909"/>
              <a:ext cx="7652" cy="1802"/>
              <a:chOff x="3556" y="10909"/>
              <a:chExt cx="7652" cy="1802"/>
            </a:xfrm>
          </p:grpSpPr>
          <p:sp>
            <p:nvSpPr>
              <p:cNvPr id="64" name="Freeform 586"/>
              <p:cNvSpPr/>
              <p:nvPr/>
            </p:nvSpPr>
            <p:spPr bwMode="auto">
              <a:xfrm>
                <a:off x="3556" y="10909"/>
                <a:ext cx="7652" cy="1802"/>
              </a:xfrm>
              <a:custGeom>
                <a:avLst/>
                <a:gdLst>
                  <a:gd name="T0" fmla="*/ 0 w 11294"/>
                  <a:gd name="T1" fmla="*/ 0 h 2604"/>
                  <a:gd name="T2" fmla="*/ 86 w 11294"/>
                  <a:gd name="T3" fmla="*/ 56 h 2604"/>
                  <a:gd name="T4" fmla="*/ 244 w 11294"/>
                  <a:gd name="T5" fmla="*/ 187 h 2604"/>
                  <a:gd name="T6" fmla="*/ 385 w 11294"/>
                  <a:gd name="T7" fmla="*/ 336 h 2604"/>
                  <a:gd name="T8" fmla="*/ 509 w 11294"/>
                  <a:gd name="T9" fmla="*/ 500 h 2604"/>
                  <a:gd name="T10" fmla="*/ 585 w 11294"/>
                  <a:gd name="T11" fmla="*/ 634 h 2604"/>
                  <a:gd name="T12" fmla="*/ 630 w 11294"/>
                  <a:gd name="T13" fmla="*/ 727 h 2604"/>
                  <a:gd name="T14" fmla="*/ 671 w 11294"/>
                  <a:gd name="T15" fmla="*/ 824 h 2604"/>
                  <a:gd name="T16" fmla="*/ 703 w 11294"/>
                  <a:gd name="T17" fmla="*/ 923 h 2604"/>
                  <a:gd name="T18" fmla="*/ 730 w 11294"/>
                  <a:gd name="T19" fmla="*/ 1025 h 2604"/>
                  <a:gd name="T20" fmla="*/ 751 w 11294"/>
                  <a:gd name="T21" fmla="*/ 1130 h 2604"/>
                  <a:gd name="T22" fmla="*/ 765 w 11294"/>
                  <a:gd name="T23" fmla="*/ 1236 h 2604"/>
                  <a:gd name="T24" fmla="*/ 772 w 11294"/>
                  <a:gd name="T25" fmla="*/ 1345 h 2604"/>
                  <a:gd name="T26" fmla="*/ 773 w 11294"/>
                  <a:gd name="T27" fmla="*/ 1401 h 2604"/>
                  <a:gd name="T28" fmla="*/ 773 w 11294"/>
                  <a:gd name="T29" fmla="*/ 1407 h 2604"/>
                  <a:gd name="T30" fmla="*/ 773 w 11294"/>
                  <a:gd name="T31" fmla="*/ 1414 h 2604"/>
                  <a:gd name="T32" fmla="*/ 774 w 11294"/>
                  <a:gd name="T33" fmla="*/ 1466 h 2604"/>
                  <a:gd name="T34" fmla="*/ 786 w 11294"/>
                  <a:gd name="T35" fmla="*/ 1564 h 2604"/>
                  <a:gd name="T36" fmla="*/ 807 w 11294"/>
                  <a:gd name="T37" fmla="*/ 1660 h 2604"/>
                  <a:gd name="T38" fmla="*/ 836 w 11294"/>
                  <a:gd name="T39" fmla="*/ 1754 h 2604"/>
                  <a:gd name="T40" fmla="*/ 874 w 11294"/>
                  <a:gd name="T41" fmla="*/ 1842 h 2604"/>
                  <a:gd name="T42" fmla="*/ 921 w 11294"/>
                  <a:gd name="T43" fmla="*/ 1925 h 2604"/>
                  <a:gd name="T44" fmla="*/ 975 w 11294"/>
                  <a:gd name="T45" fmla="*/ 2004 h 2604"/>
                  <a:gd name="T46" fmla="*/ 1036 w 11294"/>
                  <a:gd name="T47" fmla="*/ 2076 h 2604"/>
                  <a:gd name="T48" fmla="*/ 1103 w 11294"/>
                  <a:gd name="T49" fmla="*/ 2144 h 2604"/>
                  <a:gd name="T50" fmla="*/ 1177 w 11294"/>
                  <a:gd name="T51" fmla="*/ 2203 h 2604"/>
                  <a:gd name="T52" fmla="*/ 1256 w 11294"/>
                  <a:gd name="T53" fmla="*/ 2256 h 2604"/>
                  <a:gd name="T54" fmla="*/ 1341 w 11294"/>
                  <a:gd name="T55" fmla="*/ 2302 h 2604"/>
                  <a:gd name="T56" fmla="*/ 1429 w 11294"/>
                  <a:gd name="T57" fmla="*/ 2338 h 2604"/>
                  <a:gd name="T58" fmla="*/ 1522 w 11294"/>
                  <a:gd name="T59" fmla="*/ 2368 h 2604"/>
                  <a:gd name="T60" fmla="*/ 1619 w 11294"/>
                  <a:gd name="T61" fmla="*/ 2387 h 2604"/>
                  <a:gd name="T62" fmla="*/ 1719 w 11294"/>
                  <a:gd name="T63" fmla="*/ 2396 h 2604"/>
                  <a:gd name="T64" fmla="*/ 1770 w 11294"/>
                  <a:gd name="T65" fmla="*/ 2398 h 2604"/>
                  <a:gd name="T66" fmla="*/ 1770 w 11294"/>
                  <a:gd name="T67" fmla="*/ 2604 h 2604"/>
                  <a:gd name="T68" fmla="*/ 11294 w 11294"/>
                  <a:gd name="T69" fmla="*/ 2604 h 2604"/>
                  <a:gd name="T70" fmla="*/ 11294 w 11294"/>
                  <a:gd name="T71" fmla="*/ 543 h 2604"/>
                  <a:gd name="T72" fmla="*/ 11292 w 11294"/>
                  <a:gd name="T73" fmla="*/ 487 h 2604"/>
                  <a:gd name="T74" fmla="*/ 11270 w 11294"/>
                  <a:gd name="T75" fmla="*/ 381 h 2604"/>
                  <a:gd name="T76" fmla="*/ 11229 w 11294"/>
                  <a:gd name="T77" fmla="*/ 284 h 2604"/>
                  <a:gd name="T78" fmla="*/ 11170 w 11294"/>
                  <a:gd name="T79" fmla="*/ 197 h 2604"/>
                  <a:gd name="T80" fmla="*/ 11097 w 11294"/>
                  <a:gd name="T81" fmla="*/ 123 h 2604"/>
                  <a:gd name="T82" fmla="*/ 11010 w 11294"/>
                  <a:gd name="T83" fmla="*/ 65 h 2604"/>
                  <a:gd name="T84" fmla="*/ 10913 w 11294"/>
                  <a:gd name="T85" fmla="*/ 23 h 2604"/>
                  <a:gd name="T86" fmla="*/ 10806 w 11294"/>
                  <a:gd name="T87" fmla="*/ 1 h 2604"/>
                  <a:gd name="T88" fmla="*/ 10751 w 11294"/>
                  <a:gd name="T89" fmla="*/ 0 h 2604"/>
                  <a:gd name="T90" fmla="*/ 0 w 11294"/>
                  <a:gd name="T91" fmla="*/ 0 h 2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652" h="1802">
                    <a:moveTo>
                      <a:pt x="902" y="0"/>
                    </a:moveTo>
                    <a:lnTo>
                      <a:pt x="949" y="1"/>
                    </a:lnTo>
                    <a:lnTo>
                      <a:pt x="1039" y="10"/>
                    </a:lnTo>
                    <a:lnTo>
                      <a:pt x="1128" y="28"/>
                    </a:lnTo>
                    <a:lnTo>
                      <a:pt x="1212" y="54"/>
                    </a:lnTo>
                    <a:lnTo>
                      <a:pt x="1294" y="88"/>
                    </a:lnTo>
                    <a:lnTo>
                      <a:pt x="1370" y="130"/>
                    </a:lnTo>
                    <a:lnTo>
                      <a:pt x="1384" y="139"/>
                    </a:lnTo>
                    <a:lnTo>
                      <a:pt x="7201" y="139"/>
                    </a:lnTo>
                    <a:lnTo>
                      <a:pt x="7231" y="140"/>
                    </a:lnTo>
                    <a:lnTo>
                      <a:pt x="7289" y="152"/>
                    </a:lnTo>
                    <a:lnTo>
                      <a:pt x="7342" y="175"/>
                    </a:lnTo>
                    <a:lnTo>
                      <a:pt x="7389" y="206"/>
                    </a:lnTo>
                    <a:lnTo>
                      <a:pt x="7429" y="246"/>
                    </a:lnTo>
                    <a:lnTo>
                      <a:pt x="7461" y="294"/>
                    </a:lnTo>
                    <a:lnTo>
                      <a:pt x="7483" y="346"/>
                    </a:lnTo>
                    <a:lnTo>
                      <a:pt x="7495" y="404"/>
                    </a:lnTo>
                    <a:lnTo>
                      <a:pt x="7496" y="435"/>
                    </a:lnTo>
                    <a:lnTo>
                      <a:pt x="7496" y="1442"/>
                    </a:lnTo>
                    <a:lnTo>
                      <a:pt x="7528" y="1442"/>
                    </a:lnTo>
                    <a:lnTo>
                      <a:pt x="7652" y="1442"/>
                    </a:lnTo>
                    <a:lnTo>
                      <a:pt x="7652" y="1513"/>
                    </a:lnTo>
                    <a:lnTo>
                      <a:pt x="7651" y="1542"/>
                    </a:lnTo>
                    <a:lnTo>
                      <a:pt x="7640" y="1598"/>
                    </a:lnTo>
                    <a:lnTo>
                      <a:pt x="7618" y="1651"/>
                    </a:lnTo>
                    <a:lnTo>
                      <a:pt x="7586" y="1697"/>
                    </a:lnTo>
                    <a:lnTo>
                      <a:pt x="7547" y="1736"/>
                    </a:lnTo>
                    <a:lnTo>
                      <a:pt x="7502" y="1767"/>
                    </a:lnTo>
                    <a:lnTo>
                      <a:pt x="7449" y="1789"/>
                    </a:lnTo>
                    <a:lnTo>
                      <a:pt x="7393" y="1800"/>
                    </a:lnTo>
                    <a:lnTo>
                      <a:pt x="7363" y="1802"/>
                    </a:lnTo>
                    <a:lnTo>
                      <a:pt x="2347" y="1802"/>
                    </a:lnTo>
                    <a:lnTo>
                      <a:pt x="2300" y="1800"/>
                    </a:lnTo>
                    <a:lnTo>
                      <a:pt x="2209" y="1792"/>
                    </a:lnTo>
                    <a:lnTo>
                      <a:pt x="2121" y="1773"/>
                    </a:lnTo>
                    <a:lnTo>
                      <a:pt x="2036" y="1747"/>
                    </a:lnTo>
                    <a:lnTo>
                      <a:pt x="1955" y="1712"/>
                    </a:lnTo>
                    <a:lnTo>
                      <a:pt x="1879" y="1671"/>
                    </a:lnTo>
                    <a:lnTo>
                      <a:pt x="1806" y="1623"/>
                    </a:lnTo>
                    <a:lnTo>
                      <a:pt x="1740" y="1567"/>
                    </a:lnTo>
                    <a:lnTo>
                      <a:pt x="1679" y="1507"/>
                    </a:lnTo>
                    <a:lnTo>
                      <a:pt x="1624" y="1440"/>
                    </a:lnTo>
                    <a:lnTo>
                      <a:pt x="1570" y="1507"/>
                    </a:lnTo>
                    <a:lnTo>
                      <a:pt x="1508" y="1567"/>
                    </a:lnTo>
                    <a:lnTo>
                      <a:pt x="1441" y="1623"/>
                    </a:lnTo>
                    <a:lnTo>
                      <a:pt x="1370" y="1671"/>
                    </a:lnTo>
                    <a:lnTo>
                      <a:pt x="1294" y="1712"/>
                    </a:lnTo>
                    <a:lnTo>
                      <a:pt x="1212" y="1747"/>
                    </a:lnTo>
                    <a:lnTo>
                      <a:pt x="1128" y="1773"/>
                    </a:lnTo>
                    <a:lnTo>
                      <a:pt x="1039" y="1792"/>
                    </a:lnTo>
                    <a:lnTo>
                      <a:pt x="949" y="1800"/>
                    </a:lnTo>
                    <a:lnTo>
                      <a:pt x="902" y="1802"/>
                    </a:lnTo>
                    <a:lnTo>
                      <a:pt x="856" y="1800"/>
                    </a:lnTo>
                    <a:lnTo>
                      <a:pt x="764" y="1792"/>
                    </a:lnTo>
                    <a:lnTo>
                      <a:pt x="676" y="1773"/>
                    </a:lnTo>
                    <a:lnTo>
                      <a:pt x="592" y="1747"/>
                    </a:lnTo>
                    <a:lnTo>
                      <a:pt x="511" y="1712"/>
                    </a:lnTo>
                    <a:lnTo>
                      <a:pt x="434" y="1671"/>
                    </a:lnTo>
                    <a:lnTo>
                      <a:pt x="362" y="1623"/>
                    </a:lnTo>
                    <a:lnTo>
                      <a:pt x="295" y="1567"/>
                    </a:lnTo>
                    <a:lnTo>
                      <a:pt x="234" y="1507"/>
                    </a:lnTo>
                    <a:lnTo>
                      <a:pt x="178" y="1440"/>
                    </a:lnTo>
                    <a:lnTo>
                      <a:pt x="131" y="1367"/>
                    </a:lnTo>
                    <a:lnTo>
                      <a:pt x="88" y="1291"/>
                    </a:lnTo>
                    <a:lnTo>
                      <a:pt x="54" y="1210"/>
                    </a:lnTo>
                    <a:lnTo>
                      <a:pt x="28" y="1126"/>
                    </a:lnTo>
                    <a:lnTo>
                      <a:pt x="10" y="1038"/>
                    </a:lnTo>
                    <a:lnTo>
                      <a:pt x="1" y="948"/>
                    </a:lnTo>
                    <a:lnTo>
                      <a:pt x="0" y="901"/>
                    </a:lnTo>
                    <a:lnTo>
                      <a:pt x="1" y="854"/>
                    </a:lnTo>
                    <a:lnTo>
                      <a:pt x="10" y="763"/>
                    </a:lnTo>
                    <a:lnTo>
                      <a:pt x="28" y="675"/>
                    </a:lnTo>
                    <a:lnTo>
                      <a:pt x="54" y="591"/>
                    </a:lnTo>
                    <a:lnTo>
                      <a:pt x="88" y="510"/>
                    </a:lnTo>
                    <a:lnTo>
                      <a:pt x="131" y="433"/>
                    </a:lnTo>
                    <a:lnTo>
                      <a:pt x="178" y="361"/>
                    </a:lnTo>
                    <a:lnTo>
                      <a:pt x="234" y="294"/>
                    </a:lnTo>
                    <a:lnTo>
                      <a:pt x="295" y="234"/>
                    </a:lnTo>
                    <a:lnTo>
                      <a:pt x="362" y="178"/>
                    </a:lnTo>
                    <a:lnTo>
                      <a:pt x="434" y="130"/>
                    </a:lnTo>
                    <a:lnTo>
                      <a:pt x="511" y="88"/>
                    </a:lnTo>
                    <a:lnTo>
                      <a:pt x="592" y="54"/>
                    </a:lnTo>
                    <a:lnTo>
                      <a:pt x="676" y="28"/>
                    </a:lnTo>
                    <a:lnTo>
                      <a:pt x="764" y="10"/>
                    </a:lnTo>
                    <a:lnTo>
                      <a:pt x="856" y="1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rgbClr val="FBFF2B">
                  <a:alpha val="49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899" y="11292"/>
                <a:ext cx="1093" cy="10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3" name="Text Box 40"/>
            <p:cNvSpPr txBox="1"/>
            <p:nvPr/>
          </p:nvSpPr>
          <p:spPr>
            <a:xfrm>
              <a:off x="5978" y="11436"/>
              <a:ext cx="3867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Methodes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3270865" y="6927215"/>
            <a:ext cx="4214495" cy="1144270"/>
            <a:chOff x="3556" y="10909"/>
            <a:chExt cx="7652" cy="1802"/>
          </a:xfrm>
        </p:grpSpPr>
        <p:grpSp>
          <p:nvGrpSpPr>
            <p:cNvPr id="67" name="Group 66"/>
            <p:cNvGrpSpPr/>
            <p:nvPr/>
          </p:nvGrpSpPr>
          <p:grpSpPr>
            <a:xfrm>
              <a:off x="3556" y="10909"/>
              <a:ext cx="7652" cy="1802"/>
              <a:chOff x="3556" y="10909"/>
              <a:chExt cx="7652" cy="1802"/>
            </a:xfrm>
          </p:grpSpPr>
          <p:sp>
            <p:nvSpPr>
              <p:cNvPr id="69" name="Freeform 586"/>
              <p:cNvSpPr/>
              <p:nvPr/>
            </p:nvSpPr>
            <p:spPr bwMode="auto">
              <a:xfrm>
                <a:off x="3556" y="10909"/>
                <a:ext cx="7652" cy="1802"/>
              </a:xfrm>
              <a:custGeom>
                <a:avLst/>
                <a:gdLst>
                  <a:gd name="T0" fmla="*/ 0 w 11294"/>
                  <a:gd name="T1" fmla="*/ 0 h 2604"/>
                  <a:gd name="T2" fmla="*/ 86 w 11294"/>
                  <a:gd name="T3" fmla="*/ 56 h 2604"/>
                  <a:gd name="T4" fmla="*/ 244 w 11294"/>
                  <a:gd name="T5" fmla="*/ 187 h 2604"/>
                  <a:gd name="T6" fmla="*/ 385 w 11294"/>
                  <a:gd name="T7" fmla="*/ 336 h 2604"/>
                  <a:gd name="T8" fmla="*/ 509 w 11294"/>
                  <a:gd name="T9" fmla="*/ 500 h 2604"/>
                  <a:gd name="T10" fmla="*/ 585 w 11294"/>
                  <a:gd name="T11" fmla="*/ 634 h 2604"/>
                  <a:gd name="T12" fmla="*/ 630 w 11294"/>
                  <a:gd name="T13" fmla="*/ 727 h 2604"/>
                  <a:gd name="T14" fmla="*/ 671 w 11294"/>
                  <a:gd name="T15" fmla="*/ 824 h 2604"/>
                  <a:gd name="T16" fmla="*/ 703 w 11294"/>
                  <a:gd name="T17" fmla="*/ 923 h 2604"/>
                  <a:gd name="T18" fmla="*/ 730 w 11294"/>
                  <a:gd name="T19" fmla="*/ 1025 h 2604"/>
                  <a:gd name="T20" fmla="*/ 751 w 11294"/>
                  <a:gd name="T21" fmla="*/ 1130 h 2604"/>
                  <a:gd name="T22" fmla="*/ 765 w 11294"/>
                  <a:gd name="T23" fmla="*/ 1236 h 2604"/>
                  <a:gd name="T24" fmla="*/ 772 w 11294"/>
                  <a:gd name="T25" fmla="*/ 1345 h 2604"/>
                  <a:gd name="T26" fmla="*/ 773 w 11294"/>
                  <a:gd name="T27" fmla="*/ 1401 h 2604"/>
                  <a:gd name="T28" fmla="*/ 773 w 11294"/>
                  <a:gd name="T29" fmla="*/ 1407 h 2604"/>
                  <a:gd name="T30" fmla="*/ 773 w 11294"/>
                  <a:gd name="T31" fmla="*/ 1414 h 2604"/>
                  <a:gd name="T32" fmla="*/ 774 w 11294"/>
                  <a:gd name="T33" fmla="*/ 1466 h 2604"/>
                  <a:gd name="T34" fmla="*/ 786 w 11294"/>
                  <a:gd name="T35" fmla="*/ 1564 h 2604"/>
                  <a:gd name="T36" fmla="*/ 807 w 11294"/>
                  <a:gd name="T37" fmla="*/ 1660 h 2604"/>
                  <a:gd name="T38" fmla="*/ 836 w 11294"/>
                  <a:gd name="T39" fmla="*/ 1754 h 2604"/>
                  <a:gd name="T40" fmla="*/ 874 w 11294"/>
                  <a:gd name="T41" fmla="*/ 1842 h 2604"/>
                  <a:gd name="T42" fmla="*/ 921 w 11294"/>
                  <a:gd name="T43" fmla="*/ 1925 h 2604"/>
                  <a:gd name="T44" fmla="*/ 975 w 11294"/>
                  <a:gd name="T45" fmla="*/ 2004 h 2604"/>
                  <a:gd name="T46" fmla="*/ 1036 w 11294"/>
                  <a:gd name="T47" fmla="*/ 2076 h 2604"/>
                  <a:gd name="T48" fmla="*/ 1103 w 11294"/>
                  <a:gd name="T49" fmla="*/ 2144 h 2604"/>
                  <a:gd name="T50" fmla="*/ 1177 w 11294"/>
                  <a:gd name="T51" fmla="*/ 2203 h 2604"/>
                  <a:gd name="T52" fmla="*/ 1256 w 11294"/>
                  <a:gd name="T53" fmla="*/ 2256 h 2604"/>
                  <a:gd name="T54" fmla="*/ 1341 w 11294"/>
                  <a:gd name="T55" fmla="*/ 2302 h 2604"/>
                  <a:gd name="T56" fmla="*/ 1429 w 11294"/>
                  <a:gd name="T57" fmla="*/ 2338 h 2604"/>
                  <a:gd name="T58" fmla="*/ 1522 w 11294"/>
                  <a:gd name="T59" fmla="*/ 2368 h 2604"/>
                  <a:gd name="T60" fmla="*/ 1619 w 11294"/>
                  <a:gd name="T61" fmla="*/ 2387 h 2604"/>
                  <a:gd name="T62" fmla="*/ 1719 w 11294"/>
                  <a:gd name="T63" fmla="*/ 2396 h 2604"/>
                  <a:gd name="T64" fmla="*/ 1770 w 11294"/>
                  <a:gd name="T65" fmla="*/ 2398 h 2604"/>
                  <a:gd name="T66" fmla="*/ 1770 w 11294"/>
                  <a:gd name="T67" fmla="*/ 2604 h 2604"/>
                  <a:gd name="T68" fmla="*/ 11294 w 11294"/>
                  <a:gd name="T69" fmla="*/ 2604 h 2604"/>
                  <a:gd name="T70" fmla="*/ 11294 w 11294"/>
                  <a:gd name="T71" fmla="*/ 543 h 2604"/>
                  <a:gd name="T72" fmla="*/ 11292 w 11294"/>
                  <a:gd name="T73" fmla="*/ 487 h 2604"/>
                  <a:gd name="T74" fmla="*/ 11270 w 11294"/>
                  <a:gd name="T75" fmla="*/ 381 h 2604"/>
                  <a:gd name="T76" fmla="*/ 11229 w 11294"/>
                  <a:gd name="T77" fmla="*/ 284 h 2604"/>
                  <a:gd name="T78" fmla="*/ 11170 w 11294"/>
                  <a:gd name="T79" fmla="*/ 197 h 2604"/>
                  <a:gd name="T80" fmla="*/ 11097 w 11294"/>
                  <a:gd name="T81" fmla="*/ 123 h 2604"/>
                  <a:gd name="T82" fmla="*/ 11010 w 11294"/>
                  <a:gd name="T83" fmla="*/ 65 h 2604"/>
                  <a:gd name="T84" fmla="*/ 10913 w 11294"/>
                  <a:gd name="T85" fmla="*/ 23 h 2604"/>
                  <a:gd name="T86" fmla="*/ 10806 w 11294"/>
                  <a:gd name="T87" fmla="*/ 1 h 2604"/>
                  <a:gd name="T88" fmla="*/ 10751 w 11294"/>
                  <a:gd name="T89" fmla="*/ 0 h 2604"/>
                  <a:gd name="T90" fmla="*/ 0 w 11294"/>
                  <a:gd name="T91" fmla="*/ 0 h 2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652" h="1802">
                    <a:moveTo>
                      <a:pt x="902" y="0"/>
                    </a:moveTo>
                    <a:lnTo>
                      <a:pt x="949" y="1"/>
                    </a:lnTo>
                    <a:lnTo>
                      <a:pt x="1039" y="10"/>
                    </a:lnTo>
                    <a:lnTo>
                      <a:pt x="1128" y="28"/>
                    </a:lnTo>
                    <a:lnTo>
                      <a:pt x="1212" y="54"/>
                    </a:lnTo>
                    <a:lnTo>
                      <a:pt x="1294" y="88"/>
                    </a:lnTo>
                    <a:lnTo>
                      <a:pt x="1370" y="130"/>
                    </a:lnTo>
                    <a:lnTo>
                      <a:pt x="1384" y="139"/>
                    </a:lnTo>
                    <a:lnTo>
                      <a:pt x="7201" y="139"/>
                    </a:lnTo>
                    <a:lnTo>
                      <a:pt x="7231" y="140"/>
                    </a:lnTo>
                    <a:lnTo>
                      <a:pt x="7289" y="152"/>
                    </a:lnTo>
                    <a:lnTo>
                      <a:pt x="7342" y="175"/>
                    </a:lnTo>
                    <a:lnTo>
                      <a:pt x="7389" y="206"/>
                    </a:lnTo>
                    <a:lnTo>
                      <a:pt x="7429" y="246"/>
                    </a:lnTo>
                    <a:lnTo>
                      <a:pt x="7461" y="294"/>
                    </a:lnTo>
                    <a:lnTo>
                      <a:pt x="7483" y="346"/>
                    </a:lnTo>
                    <a:lnTo>
                      <a:pt x="7495" y="404"/>
                    </a:lnTo>
                    <a:lnTo>
                      <a:pt x="7496" y="435"/>
                    </a:lnTo>
                    <a:lnTo>
                      <a:pt x="7496" y="1442"/>
                    </a:lnTo>
                    <a:lnTo>
                      <a:pt x="7528" y="1442"/>
                    </a:lnTo>
                    <a:lnTo>
                      <a:pt x="7652" y="1442"/>
                    </a:lnTo>
                    <a:lnTo>
                      <a:pt x="7652" y="1513"/>
                    </a:lnTo>
                    <a:lnTo>
                      <a:pt x="7651" y="1542"/>
                    </a:lnTo>
                    <a:lnTo>
                      <a:pt x="7640" y="1598"/>
                    </a:lnTo>
                    <a:lnTo>
                      <a:pt x="7618" y="1651"/>
                    </a:lnTo>
                    <a:lnTo>
                      <a:pt x="7586" y="1697"/>
                    </a:lnTo>
                    <a:lnTo>
                      <a:pt x="7547" y="1736"/>
                    </a:lnTo>
                    <a:lnTo>
                      <a:pt x="7502" y="1767"/>
                    </a:lnTo>
                    <a:lnTo>
                      <a:pt x="7449" y="1789"/>
                    </a:lnTo>
                    <a:lnTo>
                      <a:pt x="7393" y="1800"/>
                    </a:lnTo>
                    <a:lnTo>
                      <a:pt x="7363" y="1802"/>
                    </a:lnTo>
                    <a:lnTo>
                      <a:pt x="2347" y="1802"/>
                    </a:lnTo>
                    <a:lnTo>
                      <a:pt x="2300" y="1800"/>
                    </a:lnTo>
                    <a:lnTo>
                      <a:pt x="2209" y="1792"/>
                    </a:lnTo>
                    <a:lnTo>
                      <a:pt x="2121" y="1773"/>
                    </a:lnTo>
                    <a:lnTo>
                      <a:pt x="2036" y="1747"/>
                    </a:lnTo>
                    <a:lnTo>
                      <a:pt x="1955" y="1712"/>
                    </a:lnTo>
                    <a:lnTo>
                      <a:pt x="1879" y="1671"/>
                    </a:lnTo>
                    <a:lnTo>
                      <a:pt x="1806" y="1623"/>
                    </a:lnTo>
                    <a:lnTo>
                      <a:pt x="1740" y="1567"/>
                    </a:lnTo>
                    <a:lnTo>
                      <a:pt x="1679" y="1507"/>
                    </a:lnTo>
                    <a:lnTo>
                      <a:pt x="1624" y="1440"/>
                    </a:lnTo>
                    <a:lnTo>
                      <a:pt x="1570" y="1507"/>
                    </a:lnTo>
                    <a:lnTo>
                      <a:pt x="1508" y="1567"/>
                    </a:lnTo>
                    <a:lnTo>
                      <a:pt x="1441" y="1623"/>
                    </a:lnTo>
                    <a:lnTo>
                      <a:pt x="1370" y="1671"/>
                    </a:lnTo>
                    <a:lnTo>
                      <a:pt x="1294" y="1712"/>
                    </a:lnTo>
                    <a:lnTo>
                      <a:pt x="1212" y="1747"/>
                    </a:lnTo>
                    <a:lnTo>
                      <a:pt x="1128" y="1773"/>
                    </a:lnTo>
                    <a:lnTo>
                      <a:pt x="1039" y="1792"/>
                    </a:lnTo>
                    <a:lnTo>
                      <a:pt x="949" y="1800"/>
                    </a:lnTo>
                    <a:lnTo>
                      <a:pt x="902" y="1802"/>
                    </a:lnTo>
                    <a:lnTo>
                      <a:pt x="856" y="1800"/>
                    </a:lnTo>
                    <a:lnTo>
                      <a:pt x="764" y="1792"/>
                    </a:lnTo>
                    <a:lnTo>
                      <a:pt x="676" y="1773"/>
                    </a:lnTo>
                    <a:lnTo>
                      <a:pt x="592" y="1747"/>
                    </a:lnTo>
                    <a:lnTo>
                      <a:pt x="511" y="1712"/>
                    </a:lnTo>
                    <a:lnTo>
                      <a:pt x="434" y="1671"/>
                    </a:lnTo>
                    <a:lnTo>
                      <a:pt x="362" y="1623"/>
                    </a:lnTo>
                    <a:lnTo>
                      <a:pt x="295" y="1567"/>
                    </a:lnTo>
                    <a:lnTo>
                      <a:pt x="234" y="1507"/>
                    </a:lnTo>
                    <a:lnTo>
                      <a:pt x="178" y="1440"/>
                    </a:lnTo>
                    <a:lnTo>
                      <a:pt x="131" y="1367"/>
                    </a:lnTo>
                    <a:lnTo>
                      <a:pt x="88" y="1291"/>
                    </a:lnTo>
                    <a:lnTo>
                      <a:pt x="54" y="1210"/>
                    </a:lnTo>
                    <a:lnTo>
                      <a:pt x="28" y="1126"/>
                    </a:lnTo>
                    <a:lnTo>
                      <a:pt x="10" y="1038"/>
                    </a:lnTo>
                    <a:lnTo>
                      <a:pt x="1" y="948"/>
                    </a:lnTo>
                    <a:lnTo>
                      <a:pt x="0" y="901"/>
                    </a:lnTo>
                    <a:lnTo>
                      <a:pt x="1" y="854"/>
                    </a:lnTo>
                    <a:lnTo>
                      <a:pt x="10" y="763"/>
                    </a:lnTo>
                    <a:lnTo>
                      <a:pt x="28" y="675"/>
                    </a:lnTo>
                    <a:lnTo>
                      <a:pt x="54" y="591"/>
                    </a:lnTo>
                    <a:lnTo>
                      <a:pt x="88" y="510"/>
                    </a:lnTo>
                    <a:lnTo>
                      <a:pt x="131" y="433"/>
                    </a:lnTo>
                    <a:lnTo>
                      <a:pt x="178" y="361"/>
                    </a:lnTo>
                    <a:lnTo>
                      <a:pt x="234" y="294"/>
                    </a:lnTo>
                    <a:lnTo>
                      <a:pt x="295" y="234"/>
                    </a:lnTo>
                    <a:lnTo>
                      <a:pt x="362" y="178"/>
                    </a:lnTo>
                    <a:lnTo>
                      <a:pt x="434" y="130"/>
                    </a:lnTo>
                    <a:lnTo>
                      <a:pt x="511" y="88"/>
                    </a:lnTo>
                    <a:lnTo>
                      <a:pt x="592" y="54"/>
                    </a:lnTo>
                    <a:lnTo>
                      <a:pt x="676" y="28"/>
                    </a:lnTo>
                    <a:lnTo>
                      <a:pt x="764" y="10"/>
                    </a:lnTo>
                    <a:lnTo>
                      <a:pt x="856" y="1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rgbClr val="FBFF2B">
                  <a:alpha val="49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899" y="11292"/>
                <a:ext cx="1093" cy="10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8" name="Text Box 45"/>
            <p:cNvSpPr txBox="1"/>
            <p:nvPr/>
          </p:nvSpPr>
          <p:spPr>
            <a:xfrm>
              <a:off x="5978" y="11436"/>
              <a:ext cx="3867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Results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3270865" y="23402290"/>
            <a:ext cx="4213860" cy="1410970"/>
            <a:chOff x="3556" y="10909"/>
            <a:chExt cx="7652" cy="2222"/>
          </a:xfrm>
        </p:grpSpPr>
        <p:grpSp>
          <p:nvGrpSpPr>
            <p:cNvPr id="72" name="Group 71"/>
            <p:cNvGrpSpPr/>
            <p:nvPr/>
          </p:nvGrpSpPr>
          <p:grpSpPr>
            <a:xfrm>
              <a:off x="3556" y="10909"/>
              <a:ext cx="7652" cy="1802"/>
              <a:chOff x="3556" y="10909"/>
              <a:chExt cx="7652" cy="1802"/>
            </a:xfrm>
          </p:grpSpPr>
          <p:sp>
            <p:nvSpPr>
              <p:cNvPr id="74" name="Freeform 586"/>
              <p:cNvSpPr/>
              <p:nvPr/>
            </p:nvSpPr>
            <p:spPr bwMode="auto">
              <a:xfrm>
                <a:off x="3556" y="10909"/>
                <a:ext cx="7652" cy="1802"/>
              </a:xfrm>
              <a:custGeom>
                <a:avLst/>
                <a:gdLst>
                  <a:gd name="T0" fmla="*/ 0 w 11294"/>
                  <a:gd name="T1" fmla="*/ 0 h 2604"/>
                  <a:gd name="T2" fmla="*/ 86 w 11294"/>
                  <a:gd name="T3" fmla="*/ 56 h 2604"/>
                  <a:gd name="T4" fmla="*/ 244 w 11294"/>
                  <a:gd name="T5" fmla="*/ 187 h 2604"/>
                  <a:gd name="T6" fmla="*/ 385 w 11294"/>
                  <a:gd name="T7" fmla="*/ 336 h 2604"/>
                  <a:gd name="T8" fmla="*/ 509 w 11294"/>
                  <a:gd name="T9" fmla="*/ 500 h 2604"/>
                  <a:gd name="T10" fmla="*/ 585 w 11294"/>
                  <a:gd name="T11" fmla="*/ 634 h 2604"/>
                  <a:gd name="T12" fmla="*/ 630 w 11294"/>
                  <a:gd name="T13" fmla="*/ 727 h 2604"/>
                  <a:gd name="T14" fmla="*/ 671 w 11294"/>
                  <a:gd name="T15" fmla="*/ 824 h 2604"/>
                  <a:gd name="T16" fmla="*/ 703 w 11294"/>
                  <a:gd name="T17" fmla="*/ 923 h 2604"/>
                  <a:gd name="T18" fmla="*/ 730 w 11294"/>
                  <a:gd name="T19" fmla="*/ 1025 h 2604"/>
                  <a:gd name="T20" fmla="*/ 751 w 11294"/>
                  <a:gd name="T21" fmla="*/ 1130 h 2604"/>
                  <a:gd name="T22" fmla="*/ 765 w 11294"/>
                  <a:gd name="T23" fmla="*/ 1236 h 2604"/>
                  <a:gd name="T24" fmla="*/ 772 w 11294"/>
                  <a:gd name="T25" fmla="*/ 1345 h 2604"/>
                  <a:gd name="T26" fmla="*/ 773 w 11294"/>
                  <a:gd name="T27" fmla="*/ 1401 h 2604"/>
                  <a:gd name="T28" fmla="*/ 773 w 11294"/>
                  <a:gd name="T29" fmla="*/ 1407 h 2604"/>
                  <a:gd name="T30" fmla="*/ 773 w 11294"/>
                  <a:gd name="T31" fmla="*/ 1414 h 2604"/>
                  <a:gd name="T32" fmla="*/ 774 w 11294"/>
                  <a:gd name="T33" fmla="*/ 1466 h 2604"/>
                  <a:gd name="T34" fmla="*/ 786 w 11294"/>
                  <a:gd name="T35" fmla="*/ 1564 h 2604"/>
                  <a:gd name="T36" fmla="*/ 807 w 11294"/>
                  <a:gd name="T37" fmla="*/ 1660 h 2604"/>
                  <a:gd name="T38" fmla="*/ 836 w 11294"/>
                  <a:gd name="T39" fmla="*/ 1754 h 2604"/>
                  <a:gd name="T40" fmla="*/ 874 w 11294"/>
                  <a:gd name="T41" fmla="*/ 1842 h 2604"/>
                  <a:gd name="T42" fmla="*/ 921 w 11294"/>
                  <a:gd name="T43" fmla="*/ 1925 h 2604"/>
                  <a:gd name="T44" fmla="*/ 975 w 11294"/>
                  <a:gd name="T45" fmla="*/ 2004 h 2604"/>
                  <a:gd name="T46" fmla="*/ 1036 w 11294"/>
                  <a:gd name="T47" fmla="*/ 2076 h 2604"/>
                  <a:gd name="T48" fmla="*/ 1103 w 11294"/>
                  <a:gd name="T49" fmla="*/ 2144 h 2604"/>
                  <a:gd name="T50" fmla="*/ 1177 w 11294"/>
                  <a:gd name="T51" fmla="*/ 2203 h 2604"/>
                  <a:gd name="T52" fmla="*/ 1256 w 11294"/>
                  <a:gd name="T53" fmla="*/ 2256 h 2604"/>
                  <a:gd name="T54" fmla="*/ 1341 w 11294"/>
                  <a:gd name="T55" fmla="*/ 2302 h 2604"/>
                  <a:gd name="T56" fmla="*/ 1429 w 11294"/>
                  <a:gd name="T57" fmla="*/ 2338 h 2604"/>
                  <a:gd name="T58" fmla="*/ 1522 w 11294"/>
                  <a:gd name="T59" fmla="*/ 2368 h 2604"/>
                  <a:gd name="T60" fmla="*/ 1619 w 11294"/>
                  <a:gd name="T61" fmla="*/ 2387 h 2604"/>
                  <a:gd name="T62" fmla="*/ 1719 w 11294"/>
                  <a:gd name="T63" fmla="*/ 2396 h 2604"/>
                  <a:gd name="T64" fmla="*/ 1770 w 11294"/>
                  <a:gd name="T65" fmla="*/ 2398 h 2604"/>
                  <a:gd name="T66" fmla="*/ 1770 w 11294"/>
                  <a:gd name="T67" fmla="*/ 2604 h 2604"/>
                  <a:gd name="T68" fmla="*/ 11294 w 11294"/>
                  <a:gd name="T69" fmla="*/ 2604 h 2604"/>
                  <a:gd name="T70" fmla="*/ 11294 w 11294"/>
                  <a:gd name="T71" fmla="*/ 543 h 2604"/>
                  <a:gd name="T72" fmla="*/ 11292 w 11294"/>
                  <a:gd name="T73" fmla="*/ 487 h 2604"/>
                  <a:gd name="T74" fmla="*/ 11270 w 11294"/>
                  <a:gd name="T75" fmla="*/ 381 h 2604"/>
                  <a:gd name="T76" fmla="*/ 11229 w 11294"/>
                  <a:gd name="T77" fmla="*/ 284 h 2604"/>
                  <a:gd name="T78" fmla="*/ 11170 w 11294"/>
                  <a:gd name="T79" fmla="*/ 197 h 2604"/>
                  <a:gd name="T80" fmla="*/ 11097 w 11294"/>
                  <a:gd name="T81" fmla="*/ 123 h 2604"/>
                  <a:gd name="T82" fmla="*/ 11010 w 11294"/>
                  <a:gd name="T83" fmla="*/ 65 h 2604"/>
                  <a:gd name="T84" fmla="*/ 10913 w 11294"/>
                  <a:gd name="T85" fmla="*/ 23 h 2604"/>
                  <a:gd name="T86" fmla="*/ 10806 w 11294"/>
                  <a:gd name="T87" fmla="*/ 1 h 2604"/>
                  <a:gd name="T88" fmla="*/ 10751 w 11294"/>
                  <a:gd name="T89" fmla="*/ 0 h 2604"/>
                  <a:gd name="T90" fmla="*/ 0 w 11294"/>
                  <a:gd name="T91" fmla="*/ 0 h 2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652" h="1802">
                    <a:moveTo>
                      <a:pt x="902" y="0"/>
                    </a:moveTo>
                    <a:lnTo>
                      <a:pt x="949" y="1"/>
                    </a:lnTo>
                    <a:lnTo>
                      <a:pt x="1039" y="10"/>
                    </a:lnTo>
                    <a:lnTo>
                      <a:pt x="1128" y="28"/>
                    </a:lnTo>
                    <a:lnTo>
                      <a:pt x="1212" y="54"/>
                    </a:lnTo>
                    <a:lnTo>
                      <a:pt x="1294" y="88"/>
                    </a:lnTo>
                    <a:lnTo>
                      <a:pt x="1370" y="130"/>
                    </a:lnTo>
                    <a:lnTo>
                      <a:pt x="1384" y="139"/>
                    </a:lnTo>
                    <a:lnTo>
                      <a:pt x="7201" y="139"/>
                    </a:lnTo>
                    <a:lnTo>
                      <a:pt x="7231" y="140"/>
                    </a:lnTo>
                    <a:lnTo>
                      <a:pt x="7289" y="152"/>
                    </a:lnTo>
                    <a:lnTo>
                      <a:pt x="7342" y="175"/>
                    </a:lnTo>
                    <a:lnTo>
                      <a:pt x="7389" y="206"/>
                    </a:lnTo>
                    <a:lnTo>
                      <a:pt x="7429" y="246"/>
                    </a:lnTo>
                    <a:lnTo>
                      <a:pt x="7461" y="294"/>
                    </a:lnTo>
                    <a:lnTo>
                      <a:pt x="7483" y="346"/>
                    </a:lnTo>
                    <a:lnTo>
                      <a:pt x="7495" y="404"/>
                    </a:lnTo>
                    <a:lnTo>
                      <a:pt x="7496" y="435"/>
                    </a:lnTo>
                    <a:lnTo>
                      <a:pt x="7496" y="1442"/>
                    </a:lnTo>
                    <a:lnTo>
                      <a:pt x="7528" y="1442"/>
                    </a:lnTo>
                    <a:lnTo>
                      <a:pt x="7652" y="1442"/>
                    </a:lnTo>
                    <a:lnTo>
                      <a:pt x="7652" y="1513"/>
                    </a:lnTo>
                    <a:lnTo>
                      <a:pt x="7651" y="1542"/>
                    </a:lnTo>
                    <a:lnTo>
                      <a:pt x="7640" y="1598"/>
                    </a:lnTo>
                    <a:lnTo>
                      <a:pt x="7618" y="1651"/>
                    </a:lnTo>
                    <a:lnTo>
                      <a:pt x="7586" y="1697"/>
                    </a:lnTo>
                    <a:lnTo>
                      <a:pt x="7547" y="1736"/>
                    </a:lnTo>
                    <a:lnTo>
                      <a:pt x="7502" y="1767"/>
                    </a:lnTo>
                    <a:lnTo>
                      <a:pt x="7449" y="1789"/>
                    </a:lnTo>
                    <a:lnTo>
                      <a:pt x="7393" y="1800"/>
                    </a:lnTo>
                    <a:lnTo>
                      <a:pt x="7363" y="1802"/>
                    </a:lnTo>
                    <a:lnTo>
                      <a:pt x="2347" y="1802"/>
                    </a:lnTo>
                    <a:lnTo>
                      <a:pt x="2300" y="1800"/>
                    </a:lnTo>
                    <a:lnTo>
                      <a:pt x="2209" y="1792"/>
                    </a:lnTo>
                    <a:lnTo>
                      <a:pt x="2121" y="1773"/>
                    </a:lnTo>
                    <a:lnTo>
                      <a:pt x="2036" y="1747"/>
                    </a:lnTo>
                    <a:lnTo>
                      <a:pt x="1955" y="1712"/>
                    </a:lnTo>
                    <a:lnTo>
                      <a:pt x="1879" y="1671"/>
                    </a:lnTo>
                    <a:lnTo>
                      <a:pt x="1806" y="1623"/>
                    </a:lnTo>
                    <a:lnTo>
                      <a:pt x="1740" y="1567"/>
                    </a:lnTo>
                    <a:lnTo>
                      <a:pt x="1679" y="1507"/>
                    </a:lnTo>
                    <a:lnTo>
                      <a:pt x="1624" y="1440"/>
                    </a:lnTo>
                    <a:lnTo>
                      <a:pt x="1570" y="1507"/>
                    </a:lnTo>
                    <a:lnTo>
                      <a:pt x="1508" y="1567"/>
                    </a:lnTo>
                    <a:lnTo>
                      <a:pt x="1441" y="1623"/>
                    </a:lnTo>
                    <a:lnTo>
                      <a:pt x="1370" y="1671"/>
                    </a:lnTo>
                    <a:lnTo>
                      <a:pt x="1294" y="1712"/>
                    </a:lnTo>
                    <a:lnTo>
                      <a:pt x="1212" y="1747"/>
                    </a:lnTo>
                    <a:lnTo>
                      <a:pt x="1128" y="1773"/>
                    </a:lnTo>
                    <a:lnTo>
                      <a:pt x="1039" y="1792"/>
                    </a:lnTo>
                    <a:lnTo>
                      <a:pt x="949" y="1800"/>
                    </a:lnTo>
                    <a:lnTo>
                      <a:pt x="902" y="1802"/>
                    </a:lnTo>
                    <a:lnTo>
                      <a:pt x="856" y="1800"/>
                    </a:lnTo>
                    <a:lnTo>
                      <a:pt x="764" y="1792"/>
                    </a:lnTo>
                    <a:lnTo>
                      <a:pt x="676" y="1773"/>
                    </a:lnTo>
                    <a:lnTo>
                      <a:pt x="592" y="1747"/>
                    </a:lnTo>
                    <a:lnTo>
                      <a:pt x="511" y="1712"/>
                    </a:lnTo>
                    <a:lnTo>
                      <a:pt x="434" y="1671"/>
                    </a:lnTo>
                    <a:lnTo>
                      <a:pt x="362" y="1623"/>
                    </a:lnTo>
                    <a:lnTo>
                      <a:pt x="295" y="1567"/>
                    </a:lnTo>
                    <a:lnTo>
                      <a:pt x="234" y="1507"/>
                    </a:lnTo>
                    <a:lnTo>
                      <a:pt x="178" y="1440"/>
                    </a:lnTo>
                    <a:lnTo>
                      <a:pt x="131" y="1367"/>
                    </a:lnTo>
                    <a:lnTo>
                      <a:pt x="88" y="1291"/>
                    </a:lnTo>
                    <a:lnTo>
                      <a:pt x="54" y="1210"/>
                    </a:lnTo>
                    <a:lnTo>
                      <a:pt x="28" y="1126"/>
                    </a:lnTo>
                    <a:lnTo>
                      <a:pt x="10" y="1038"/>
                    </a:lnTo>
                    <a:lnTo>
                      <a:pt x="1" y="948"/>
                    </a:lnTo>
                    <a:lnTo>
                      <a:pt x="0" y="901"/>
                    </a:lnTo>
                    <a:lnTo>
                      <a:pt x="1" y="854"/>
                    </a:lnTo>
                    <a:lnTo>
                      <a:pt x="10" y="763"/>
                    </a:lnTo>
                    <a:lnTo>
                      <a:pt x="28" y="675"/>
                    </a:lnTo>
                    <a:lnTo>
                      <a:pt x="54" y="591"/>
                    </a:lnTo>
                    <a:lnTo>
                      <a:pt x="88" y="510"/>
                    </a:lnTo>
                    <a:lnTo>
                      <a:pt x="131" y="433"/>
                    </a:lnTo>
                    <a:lnTo>
                      <a:pt x="178" y="361"/>
                    </a:lnTo>
                    <a:lnTo>
                      <a:pt x="234" y="294"/>
                    </a:lnTo>
                    <a:lnTo>
                      <a:pt x="295" y="234"/>
                    </a:lnTo>
                    <a:lnTo>
                      <a:pt x="362" y="178"/>
                    </a:lnTo>
                    <a:lnTo>
                      <a:pt x="434" y="130"/>
                    </a:lnTo>
                    <a:lnTo>
                      <a:pt x="511" y="88"/>
                    </a:lnTo>
                    <a:lnTo>
                      <a:pt x="592" y="54"/>
                    </a:lnTo>
                    <a:lnTo>
                      <a:pt x="676" y="28"/>
                    </a:lnTo>
                    <a:lnTo>
                      <a:pt x="764" y="10"/>
                    </a:lnTo>
                    <a:lnTo>
                      <a:pt x="856" y="1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rgbClr val="FBFF2B">
                  <a:alpha val="49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899" y="11292"/>
                <a:ext cx="1093" cy="10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3" name="Text Box 50"/>
            <p:cNvSpPr txBox="1"/>
            <p:nvPr/>
          </p:nvSpPr>
          <p:spPr>
            <a:xfrm>
              <a:off x="5978" y="11436"/>
              <a:ext cx="3867" cy="1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Conclusion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D5950D-C727-C493-1CCC-F863B7C6F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717293-85D9-0E9A-6CE5-30B31EC14DB2}"/>
              </a:ext>
            </a:extLst>
          </p:cNvPr>
          <p:cNvSpPr txBox="1"/>
          <p:nvPr/>
        </p:nvSpPr>
        <p:spPr>
          <a:xfrm>
            <a:off x="7924800" y="1767840"/>
            <a:ext cx="8747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800" dirty="0">
                <a:highlight>
                  <a:srgbClr val="FFFF00"/>
                </a:highlight>
                <a:cs typeface="+mj-cs"/>
              </a:rPr>
              <a:t>توضیحات</a:t>
            </a:r>
            <a:endParaRPr lang="en-US" sz="8800" dirty="0">
              <a:highlight>
                <a:srgbClr val="FFFF00"/>
              </a:highlight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82990B-B141-5B52-C763-B8059682BC55}"/>
              </a:ext>
            </a:extLst>
          </p:cNvPr>
          <p:cNvSpPr txBox="1"/>
          <p:nvPr/>
        </p:nvSpPr>
        <p:spPr>
          <a:xfrm>
            <a:off x="2042160" y="4267200"/>
            <a:ext cx="21305520" cy="1772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r" rtl="1">
              <a:buFont typeface="Wingdings" panose="05000000000000000000" pitchFamily="2" charset="2"/>
              <a:buChar char="ü"/>
            </a:pPr>
            <a:r>
              <a:rPr lang="fa-IR" sz="4800" b="1" dirty="0">
                <a:solidFill>
                  <a:schemeClr val="bg1"/>
                </a:solidFill>
              </a:rPr>
              <a:t>لطفا در تعداد کلمات وارد شده دقت فرمایید </a:t>
            </a:r>
            <a:r>
              <a:rPr lang="en-US" sz="4800" b="1" dirty="0">
                <a:solidFill>
                  <a:schemeClr val="bg1"/>
                </a:solidFill>
              </a:rPr>
              <a:t>:</a:t>
            </a:r>
            <a:br>
              <a:rPr lang="fa-IR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Introduction</a:t>
            </a:r>
            <a:r>
              <a:rPr lang="fa-IR" sz="4800" b="1" dirty="0">
                <a:solidFill>
                  <a:schemeClr val="bg1"/>
                </a:solidFill>
              </a:rPr>
              <a:t>: حداکثر 100 کلمه</a:t>
            </a:r>
            <a:br>
              <a:rPr lang="fa-IR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 Method</a:t>
            </a:r>
            <a:r>
              <a:rPr lang="fa-IR" sz="4800" b="1" dirty="0">
                <a:solidFill>
                  <a:schemeClr val="bg1"/>
                </a:solidFill>
              </a:rPr>
              <a:t>: حداکثر 100 کلمه</a:t>
            </a:r>
            <a:br>
              <a:rPr lang="fa-IR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Result</a:t>
            </a:r>
            <a:r>
              <a:rPr lang="fa-IR" sz="4800" b="1" dirty="0">
                <a:solidFill>
                  <a:schemeClr val="bg1"/>
                </a:solidFill>
              </a:rPr>
              <a:t>: حداکثر 300 کلمه و حداکثر دو نمودار و جدول</a:t>
            </a:r>
            <a:br>
              <a:rPr lang="fa-IR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Discussion and conclusion</a:t>
            </a:r>
            <a:r>
              <a:rPr lang="fa-IR" sz="4800" b="1" dirty="0">
                <a:solidFill>
                  <a:schemeClr val="bg1"/>
                </a:solidFill>
              </a:rPr>
              <a:t>: حداکثر 200 کلمه</a:t>
            </a:r>
            <a:br>
              <a:rPr lang="en-US" sz="5400" b="1" dirty="0">
                <a:solidFill>
                  <a:schemeClr val="bg1"/>
                </a:solidFill>
              </a:rPr>
            </a:br>
            <a:br>
              <a:rPr lang="en-US" sz="5400" b="1" dirty="0">
                <a:solidFill>
                  <a:schemeClr val="bg1"/>
                </a:solidFill>
              </a:rPr>
            </a:br>
            <a:endParaRPr lang="fa-IR" sz="5400" b="1" dirty="0">
              <a:solidFill>
                <a:schemeClr val="bg1"/>
              </a:solidFill>
            </a:endParaRPr>
          </a:p>
          <a:p>
            <a:pPr marL="685800" indent="-685800" algn="r" rtl="1">
              <a:buFont typeface="Wingdings" panose="05000000000000000000" pitchFamily="2" charset="2"/>
              <a:buChar char="ü"/>
            </a:pPr>
            <a:r>
              <a:rPr lang="fa-IR" sz="4800" b="1" dirty="0">
                <a:solidFill>
                  <a:schemeClr val="bg1"/>
                </a:solidFill>
              </a:rPr>
              <a:t>لطفا در متن به صورت </a:t>
            </a:r>
            <a:r>
              <a:rPr lang="en-US" sz="4800" b="1" dirty="0">
                <a:solidFill>
                  <a:schemeClr val="bg1"/>
                </a:solidFill>
              </a:rPr>
              <a:t>APA</a:t>
            </a:r>
            <a:r>
              <a:rPr lang="fa-IR" sz="4800" b="1" dirty="0">
                <a:solidFill>
                  <a:schemeClr val="bg1"/>
                </a:solidFill>
              </a:rPr>
              <a:t> رفرنس داده شود : </a:t>
            </a:r>
            <a:br>
              <a:rPr lang="fa-IR" sz="4800" b="1" dirty="0">
                <a:solidFill>
                  <a:schemeClr val="bg1"/>
                </a:solidFill>
              </a:rPr>
            </a:br>
            <a:r>
              <a:rPr lang="fa-IR" sz="4800" b="1" dirty="0">
                <a:solidFill>
                  <a:schemeClr val="bg1"/>
                </a:solidFill>
              </a:rPr>
              <a:t>راهنمای رفرنس زدن به صورت </a:t>
            </a:r>
            <a:r>
              <a:rPr lang="en-US" sz="4800" b="1" dirty="0">
                <a:solidFill>
                  <a:schemeClr val="bg1"/>
                </a:solidFill>
              </a:rPr>
              <a:t>APA</a:t>
            </a:r>
            <a:r>
              <a:rPr lang="fa-IR" sz="4800" b="1" dirty="0">
                <a:solidFill>
                  <a:schemeClr val="bg1"/>
                </a:solidFill>
              </a:rPr>
              <a:t> داخل کانال قرار داده شده است </a:t>
            </a:r>
          </a:p>
          <a:p>
            <a:pPr marL="685800" indent="-685800" algn="r" rtl="1">
              <a:buFont typeface="Wingdings" panose="05000000000000000000" pitchFamily="2" charset="2"/>
              <a:buChar char="ü"/>
            </a:pPr>
            <a:endParaRPr lang="fa-IR" sz="4800" b="1" dirty="0">
              <a:solidFill>
                <a:schemeClr val="bg1"/>
              </a:solidFill>
            </a:endParaRPr>
          </a:p>
          <a:p>
            <a:pPr marL="685800" indent="-685800" algn="r" rtl="1">
              <a:buFont typeface="Wingdings" panose="05000000000000000000" pitchFamily="2" charset="2"/>
              <a:buChar char="ü"/>
            </a:pPr>
            <a:endParaRPr lang="fa-IR" sz="4800" b="1" dirty="0">
              <a:solidFill>
                <a:schemeClr val="bg1"/>
              </a:solidFill>
            </a:endParaRPr>
          </a:p>
          <a:p>
            <a:pPr marL="685800" indent="-685800" algn="r" rtl="1">
              <a:buFont typeface="Wingdings" panose="05000000000000000000" pitchFamily="2" charset="2"/>
              <a:buChar char="ü"/>
            </a:pPr>
            <a:endParaRPr lang="fa-IR" sz="4800" b="1" dirty="0">
              <a:solidFill>
                <a:schemeClr val="bg1"/>
              </a:solidFill>
            </a:endParaRPr>
          </a:p>
          <a:p>
            <a:pPr marL="685800" indent="-685800" algn="r" rtl="1">
              <a:buFont typeface="Wingdings" panose="05000000000000000000" pitchFamily="2" charset="2"/>
              <a:buChar char="ü"/>
            </a:pPr>
            <a:r>
              <a:rPr lang="fa-IR" sz="4800" b="1" dirty="0">
                <a:solidFill>
                  <a:schemeClr val="bg1"/>
                </a:solidFill>
              </a:rPr>
              <a:t>فایل های خام قابل ویرایش هستند و باتوجه به حجم هرقسمت از خلاصه مقاله تان می توانید، در پوستر، اندازه قسمت های مختلف را تغییر دهید.</a:t>
            </a:r>
          </a:p>
          <a:p>
            <a:pPr marL="685800" indent="-685800" algn="r" rtl="1">
              <a:buFont typeface="Wingdings" panose="05000000000000000000" pitchFamily="2" charset="2"/>
              <a:buChar char="ü"/>
            </a:pPr>
            <a:endParaRPr lang="fa-IR" sz="4800" b="1" dirty="0">
              <a:solidFill>
                <a:schemeClr val="bg1"/>
              </a:solidFill>
            </a:endParaRPr>
          </a:p>
          <a:p>
            <a:pPr marL="685800" indent="-685800" algn="r" rtl="1">
              <a:buFont typeface="Wingdings" panose="05000000000000000000" pitchFamily="2" charset="2"/>
              <a:buChar char="ü"/>
            </a:pPr>
            <a:endParaRPr lang="fa-IR" sz="4800" b="1" dirty="0">
              <a:solidFill>
                <a:schemeClr val="bg1"/>
              </a:solidFill>
            </a:endParaRPr>
          </a:p>
          <a:p>
            <a:pPr algn="r" rtl="1"/>
            <a:br>
              <a:rPr lang="fa-IR" sz="4800" b="1" dirty="0">
                <a:solidFill>
                  <a:schemeClr val="bg1"/>
                </a:solidFill>
              </a:rPr>
            </a:br>
            <a:br>
              <a:rPr lang="en-US" sz="4800" b="1" dirty="0">
                <a:solidFill>
                  <a:schemeClr val="bg1"/>
                </a:solidFill>
              </a:rPr>
            </a:br>
            <a:br>
              <a:rPr lang="fa-IR" sz="5400" b="1" dirty="0">
                <a:solidFill>
                  <a:schemeClr val="bg1"/>
                </a:solidFill>
              </a:rPr>
            </a:br>
            <a:br>
              <a:rPr lang="en-US" sz="5400" b="1" dirty="0">
                <a:solidFill>
                  <a:schemeClr val="bg1"/>
                </a:solidFill>
              </a:rPr>
            </a:br>
            <a:br>
              <a:rPr lang="en-US" sz="5400" b="1" dirty="0">
                <a:solidFill>
                  <a:schemeClr val="bg1"/>
                </a:solidFill>
              </a:rPr>
            </a:br>
            <a:br>
              <a:rPr lang="en-US" sz="5400" b="1" dirty="0">
                <a:solidFill>
                  <a:schemeClr val="bg1"/>
                </a:solidFill>
              </a:rPr>
            </a:b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08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138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Homaei</dc:creator>
  <cp:lastModifiedBy>Homaei</cp:lastModifiedBy>
  <cp:revision>4</cp:revision>
  <dcterms:created xsi:type="dcterms:W3CDTF">2025-09-08T21:14:00Z</dcterms:created>
  <dcterms:modified xsi:type="dcterms:W3CDTF">2025-09-15T04:37:04Z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798734653B244CE280206B96EB4091D2_11</vt:lpwstr>
  </property>
  <property fmtid="{D5CDD505-2E9C-101B-9397-08002B2CF9AE}" pid="3" name="KSOProductBuildVer">
    <vt:lpwstr>1033-12.2.0.21546</vt:lpwstr>
  </property>
</Properties>
</file>